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sldIdLst>
    <p:sldId id="267" r:id="rId2"/>
    <p:sldId id="293" r:id="rId3"/>
    <p:sldId id="284" r:id="rId4"/>
    <p:sldId id="292" r:id="rId5"/>
    <p:sldId id="286" r:id="rId6"/>
    <p:sldId id="285" r:id="rId7"/>
    <p:sldId id="287" r:id="rId8"/>
    <p:sldId id="288" r:id="rId9"/>
    <p:sldId id="289" r:id="rId10"/>
    <p:sldId id="291" r:id="rId11"/>
    <p:sldId id="294" r:id="rId12"/>
    <p:sldId id="295" r:id="rId13"/>
    <p:sldId id="269" r:id="rId14"/>
    <p:sldId id="258" r:id="rId15"/>
    <p:sldId id="281" r:id="rId16"/>
    <p:sldId id="300" r:id="rId17"/>
    <p:sldId id="283" r:id="rId18"/>
    <p:sldId id="282" r:id="rId19"/>
    <p:sldId id="301" r:id="rId20"/>
    <p:sldId id="303" r:id="rId21"/>
    <p:sldId id="298" r:id="rId22"/>
    <p:sldId id="274" r:id="rId23"/>
    <p:sldId id="302" r:id="rId24"/>
  </p:sldIdLst>
  <p:sldSz cx="10080625" cy="7559675"/>
  <p:notesSz cx="6807200" cy="9939338"/>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Lucida Sans Unicode" pitchFamily="34" charset="0"/>
        <a:cs typeface="Lucida Sans Unicode" pitchFamily="34" charset="0"/>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Lucida Sans Unicode" pitchFamily="34" charset="0"/>
        <a:cs typeface="Lucida Sans Unicode" pitchFamily="34" charset="0"/>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Lucida Sans Unicode" pitchFamily="34" charset="0"/>
        <a:cs typeface="Lucida Sans Unicode" pitchFamily="34" charset="0"/>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Lucida Sans Unicode" pitchFamily="34" charset="0"/>
        <a:cs typeface="Lucida Sans Unicode" pitchFamily="34" charset="0"/>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Lucida Sans Unicode" pitchFamily="34" charset="0"/>
        <a:cs typeface="Lucida Sans Unicode" pitchFamily="34" charset="0"/>
      </a:defRPr>
    </a:lvl5pPr>
    <a:lvl6pPr marL="2286000" algn="l" defTabSz="914400" rtl="0" eaLnBrk="1" latinLnBrk="0" hangingPunct="1">
      <a:defRPr kern="1200">
        <a:solidFill>
          <a:schemeClr val="tx1"/>
        </a:solidFill>
        <a:latin typeface="Arial" charset="0"/>
        <a:ea typeface="Lucida Sans Unicode" pitchFamily="34" charset="0"/>
        <a:cs typeface="Lucida Sans Unicode" pitchFamily="34" charset="0"/>
      </a:defRPr>
    </a:lvl6pPr>
    <a:lvl7pPr marL="2743200" algn="l" defTabSz="914400" rtl="0" eaLnBrk="1" latinLnBrk="0" hangingPunct="1">
      <a:defRPr kern="1200">
        <a:solidFill>
          <a:schemeClr val="tx1"/>
        </a:solidFill>
        <a:latin typeface="Arial" charset="0"/>
        <a:ea typeface="Lucida Sans Unicode" pitchFamily="34" charset="0"/>
        <a:cs typeface="Lucida Sans Unicode" pitchFamily="34" charset="0"/>
      </a:defRPr>
    </a:lvl7pPr>
    <a:lvl8pPr marL="3200400" algn="l" defTabSz="914400" rtl="0" eaLnBrk="1" latinLnBrk="0" hangingPunct="1">
      <a:defRPr kern="1200">
        <a:solidFill>
          <a:schemeClr val="tx1"/>
        </a:solidFill>
        <a:latin typeface="Arial" charset="0"/>
        <a:ea typeface="Lucida Sans Unicode" pitchFamily="34" charset="0"/>
        <a:cs typeface="Lucida Sans Unicode" pitchFamily="34" charset="0"/>
      </a:defRPr>
    </a:lvl8pPr>
    <a:lvl9pPr marL="3657600" algn="l" defTabSz="914400" rtl="0" eaLnBrk="1" latinLnBrk="0" hangingPunct="1">
      <a:defRPr kern="1200">
        <a:solidFill>
          <a:schemeClr val="tx1"/>
        </a:solidFill>
        <a:latin typeface="Arial" charset="0"/>
        <a:ea typeface="Lucida Sans Unicode" pitchFamily="34" charset="0"/>
        <a:cs typeface="Lucida Sans Unicode"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3399"/>
    <a:srgbClr val="1246AE"/>
    <a:srgbClr val="6699FF"/>
    <a:srgbClr val="99CCFF"/>
    <a:srgbClr val="F30D2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5" d="100"/>
          <a:sy n="75" d="100"/>
        </p:scale>
        <p:origin x="-3168" y="-94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677"/>
        <p:guide pos="194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
          <p:cNvSpPr>
            <a:spLocks noGrp="1" noChangeArrowheads="1"/>
          </p:cNvSpPr>
          <p:nvPr>
            <p:ph type="sldImg"/>
          </p:nvPr>
        </p:nvSpPr>
        <p:spPr bwMode="auto">
          <a:xfrm>
            <a:off x="919163" y="755650"/>
            <a:ext cx="4965700" cy="3724275"/>
          </a:xfrm>
          <a:prstGeom prst="rect">
            <a:avLst/>
          </a:prstGeom>
          <a:noFill/>
          <a:ln w="9525">
            <a:noFill/>
            <a:round/>
            <a:headEnd/>
            <a:tailEnd/>
          </a:ln>
        </p:spPr>
      </p:sp>
      <p:sp>
        <p:nvSpPr>
          <p:cNvPr id="2050" name="Rectangle 2"/>
          <p:cNvSpPr>
            <a:spLocks noGrp="1" noChangeArrowheads="1"/>
          </p:cNvSpPr>
          <p:nvPr>
            <p:ph type="body"/>
          </p:nvPr>
        </p:nvSpPr>
        <p:spPr bwMode="auto">
          <a:xfrm>
            <a:off x="681038" y="4721225"/>
            <a:ext cx="5445125" cy="447198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
        <p:nvSpPr>
          <p:cNvPr id="2051" name="Rectangle 3"/>
          <p:cNvSpPr>
            <a:spLocks noGrp="1" noChangeArrowheads="1"/>
          </p:cNvSpPr>
          <p:nvPr>
            <p:ph type="hdr"/>
          </p:nvPr>
        </p:nvSpPr>
        <p:spPr bwMode="auto">
          <a:xfrm>
            <a:off x="0" y="0"/>
            <a:ext cx="2952750" cy="4953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buFont typeface="Times New Roman" pitchFamily="16" charset="0"/>
              <a:buNone/>
              <a:tabLst>
                <a:tab pos="664093" algn="l"/>
                <a:tab pos="1328186" algn="l"/>
                <a:tab pos="1992280" algn="l"/>
                <a:tab pos="2656372" algn="l"/>
              </a:tabLst>
              <a:defRPr sz="1300">
                <a:solidFill>
                  <a:srgbClr val="000000"/>
                </a:solidFill>
                <a:latin typeface="Times New Roman" pitchFamily="16" charset="0"/>
                <a:ea typeface="+mn-ea"/>
                <a:cs typeface="Lucida Sans Unicode" charset="0"/>
              </a:defRPr>
            </a:lvl1pPr>
          </a:lstStyle>
          <a:p>
            <a:pPr>
              <a:defRPr/>
            </a:pPr>
            <a:endParaRPr lang="en-US"/>
          </a:p>
        </p:txBody>
      </p:sp>
      <p:sp>
        <p:nvSpPr>
          <p:cNvPr id="2052" name="Rectangle 4"/>
          <p:cNvSpPr>
            <a:spLocks noGrp="1" noChangeArrowheads="1"/>
          </p:cNvSpPr>
          <p:nvPr>
            <p:ph type="dt"/>
          </p:nvPr>
        </p:nvSpPr>
        <p:spPr bwMode="auto">
          <a:xfrm>
            <a:off x="3852863" y="0"/>
            <a:ext cx="2952750" cy="4953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buFont typeface="Times New Roman" pitchFamily="16" charset="0"/>
              <a:buNone/>
              <a:tabLst>
                <a:tab pos="664093" algn="l"/>
                <a:tab pos="1328186" algn="l"/>
                <a:tab pos="1992280" algn="l"/>
                <a:tab pos="2656372" algn="l"/>
              </a:tabLst>
              <a:defRPr sz="1300">
                <a:solidFill>
                  <a:srgbClr val="000000"/>
                </a:solidFill>
                <a:latin typeface="Times New Roman" pitchFamily="16" charset="0"/>
                <a:ea typeface="+mn-ea"/>
                <a:cs typeface="Lucida Sans Unicode" charset="0"/>
              </a:defRPr>
            </a:lvl1pPr>
          </a:lstStyle>
          <a:p>
            <a:pPr>
              <a:defRPr/>
            </a:pPr>
            <a:endParaRPr lang="en-US"/>
          </a:p>
        </p:txBody>
      </p:sp>
      <p:sp>
        <p:nvSpPr>
          <p:cNvPr id="2053" name="Rectangle 5"/>
          <p:cNvSpPr>
            <a:spLocks noGrp="1" noChangeArrowheads="1"/>
          </p:cNvSpPr>
          <p:nvPr>
            <p:ph type="ftr"/>
          </p:nvPr>
        </p:nvSpPr>
        <p:spPr bwMode="auto">
          <a:xfrm>
            <a:off x="0" y="9442450"/>
            <a:ext cx="2952750" cy="4953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nSpc>
                <a:spcPct val="95000"/>
              </a:lnSpc>
              <a:buFont typeface="Times New Roman" pitchFamily="16" charset="0"/>
              <a:buNone/>
              <a:tabLst>
                <a:tab pos="664093" algn="l"/>
                <a:tab pos="1328186" algn="l"/>
                <a:tab pos="1992280" algn="l"/>
                <a:tab pos="2656372" algn="l"/>
              </a:tabLst>
              <a:defRPr sz="1300">
                <a:solidFill>
                  <a:srgbClr val="000000"/>
                </a:solidFill>
                <a:latin typeface="Times New Roman" pitchFamily="16" charset="0"/>
                <a:ea typeface="+mn-ea"/>
                <a:cs typeface="Lucida Sans Unicode" charset="0"/>
              </a:defRPr>
            </a:lvl1pPr>
          </a:lstStyle>
          <a:p>
            <a:pPr>
              <a:defRPr/>
            </a:pPr>
            <a:endParaRPr lang="en-US"/>
          </a:p>
        </p:txBody>
      </p:sp>
      <p:sp>
        <p:nvSpPr>
          <p:cNvPr id="2054" name="Rectangle 6"/>
          <p:cNvSpPr>
            <a:spLocks noGrp="1" noChangeArrowheads="1"/>
          </p:cNvSpPr>
          <p:nvPr>
            <p:ph type="sldNum"/>
          </p:nvPr>
        </p:nvSpPr>
        <p:spPr bwMode="auto">
          <a:xfrm>
            <a:off x="3852863" y="9442450"/>
            <a:ext cx="2952750" cy="4953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lnSpc>
                <a:spcPct val="95000"/>
              </a:lnSpc>
              <a:buFont typeface="Times New Roman" pitchFamily="16" charset="0"/>
              <a:buNone/>
              <a:tabLst>
                <a:tab pos="664093" algn="l"/>
                <a:tab pos="1328186" algn="l"/>
                <a:tab pos="1992280" algn="l"/>
                <a:tab pos="2656372" algn="l"/>
              </a:tabLst>
              <a:defRPr sz="1300">
                <a:solidFill>
                  <a:srgbClr val="000000"/>
                </a:solidFill>
                <a:latin typeface="Times New Roman" pitchFamily="16" charset="0"/>
                <a:ea typeface="+mn-ea"/>
                <a:cs typeface="Lucida Sans Unicode" charset="0"/>
              </a:defRPr>
            </a:lvl1pPr>
          </a:lstStyle>
          <a:p>
            <a:pPr>
              <a:defRPr/>
            </a:pPr>
            <a:fld id="{EFF61BB8-6520-4F14-90ED-A9F62E2715F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p:sp>
      <p:sp>
        <p:nvSpPr>
          <p:cNvPr id="27651" name="Notes Placeholder 2"/>
          <p:cNvSpPr>
            <a:spLocks noGrp="1"/>
          </p:cNvSpPr>
          <p:nvPr>
            <p:ph type="body" idx="1"/>
          </p:nvPr>
        </p:nvSpPr>
        <p:spPr>
          <a:noFill/>
          <a:ln/>
        </p:spPr>
        <p:txBody>
          <a:bodyPr/>
          <a:lstStyle/>
          <a:p>
            <a:endParaRPr lang="en-AU" smtClean="0">
              <a:latin typeface="Times New Roman" pitchFamily="18" charset="0"/>
            </a:endParaRPr>
          </a:p>
        </p:txBody>
      </p:sp>
      <p:sp>
        <p:nvSpPr>
          <p:cNvPr id="27652" name="Slide Number Placeholder 3"/>
          <p:cNvSpPr>
            <a:spLocks noGrp="1"/>
          </p:cNvSpPr>
          <p:nvPr>
            <p:ph type="sldNum" sz="quarter"/>
          </p:nvPr>
        </p:nvSpPr>
        <p:spPr>
          <a:noFill/>
        </p:spPr>
        <p:txBody>
          <a:bodyPr/>
          <a:lstStyle/>
          <a:p>
            <a:pPr>
              <a:buFont typeface="Times New Roman" pitchFamily="18" charset="0"/>
              <a:buNone/>
              <a:tabLst>
                <a:tab pos="661988" algn="l"/>
                <a:tab pos="1325563" algn="l"/>
                <a:tab pos="1990725" algn="l"/>
                <a:tab pos="2654300" algn="l"/>
              </a:tabLst>
            </a:pPr>
            <a:fld id="{8BD01FC7-6155-461F-80C4-AEB89488701D}" type="slidenum">
              <a:rPr lang="en-US" smtClean="0">
                <a:latin typeface="Times New Roman" pitchFamily="18" charset="0"/>
                <a:ea typeface="Lucida Sans Unicode" pitchFamily="34" charset="0"/>
                <a:cs typeface="Lucida Sans Unicode" pitchFamily="34" charset="0"/>
              </a:rPr>
              <a:pPr>
                <a:buFont typeface="Times New Roman" pitchFamily="18" charset="0"/>
                <a:buNone/>
                <a:tabLst>
                  <a:tab pos="661988" algn="l"/>
                  <a:tab pos="1325563" algn="l"/>
                  <a:tab pos="1990725" algn="l"/>
                  <a:tab pos="2654300" algn="l"/>
                </a:tabLst>
              </a:pPr>
              <a:t>1</a:t>
            </a:fld>
            <a:endParaRPr lang="en-US" smtClean="0">
              <a:latin typeface="Times New Roman" pitchFamily="18" charset="0"/>
              <a:ea typeface="Lucida Sans Unicode" pitchFamily="34" charset="0"/>
              <a:cs typeface="Lucida Sans Unicode"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ln/>
        </p:spPr>
        <p:txBody>
          <a:bodyPr/>
          <a:lstStyle/>
          <a:p>
            <a:endParaRPr lang="en-AU" smtClean="0">
              <a:latin typeface="Times New Roman" pitchFamily="18" charset="0"/>
            </a:endParaRPr>
          </a:p>
        </p:txBody>
      </p:sp>
      <p:sp>
        <p:nvSpPr>
          <p:cNvPr id="36868" name="Slide Number Placeholder 3"/>
          <p:cNvSpPr>
            <a:spLocks noGrp="1"/>
          </p:cNvSpPr>
          <p:nvPr>
            <p:ph type="sldNum" sz="quarter"/>
          </p:nvPr>
        </p:nvSpPr>
        <p:spPr>
          <a:noFill/>
        </p:spPr>
        <p:txBody>
          <a:bodyPr/>
          <a:lstStyle/>
          <a:p>
            <a:pPr>
              <a:buFont typeface="Times New Roman" pitchFamily="18" charset="0"/>
              <a:buNone/>
              <a:tabLst>
                <a:tab pos="661988" algn="l"/>
                <a:tab pos="1325563" algn="l"/>
                <a:tab pos="1990725" algn="l"/>
                <a:tab pos="2654300" algn="l"/>
              </a:tabLst>
            </a:pPr>
            <a:fld id="{80235154-755D-41D5-89F8-6712CC104219}" type="slidenum">
              <a:rPr lang="en-US" smtClean="0">
                <a:latin typeface="Times New Roman" pitchFamily="18" charset="0"/>
                <a:ea typeface="Lucida Sans Unicode" pitchFamily="34" charset="0"/>
                <a:cs typeface="Lucida Sans Unicode" pitchFamily="34" charset="0"/>
              </a:rPr>
              <a:pPr>
                <a:buFont typeface="Times New Roman" pitchFamily="18" charset="0"/>
                <a:buNone/>
                <a:tabLst>
                  <a:tab pos="661988" algn="l"/>
                  <a:tab pos="1325563" algn="l"/>
                  <a:tab pos="1990725" algn="l"/>
                  <a:tab pos="2654300" algn="l"/>
                </a:tabLst>
              </a:pPr>
              <a:t>10</a:t>
            </a:fld>
            <a:endParaRPr lang="en-US" smtClean="0">
              <a:latin typeface="Times New Roman" pitchFamily="18" charset="0"/>
              <a:ea typeface="Lucida Sans Unicode" pitchFamily="34" charset="0"/>
              <a:cs typeface="Lucida Sans Unicode"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p:sp>
      <p:sp>
        <p:nvSpPr>
          <p:cNvPr id="37891" name="Notes Placeholder 2"/>
          <p:cNvSpPr>
            <a:spLocks noGrp="1"/>
          </p:cNvSpPr>
          <p:nvPr>
            <p:ph type="body" idx="1"/>
          </p:nvPr>
        </p:nvSpPr>
        <p:spPr>
          <a:noFill/>
          <a:ln/>
        </p:spPr>
        <p:txBody>
          <a:bodyPr/>
          <a:lstStyle/>
          <a:p>
            <a:endParaRPr lang="en-AU" smtClean="0">
              <a:latin typeface="Times New Roman" pitchFamily="18" charset="0"/>
            </a:endParaRPr>
          </a:p>
        </p:txBody>
      </p:sp>
      <p:sp>
        <p:nvSpPr>
          <p:cNvPr id="37892" name="Slide Number Placeholder 3"/>
          <p:cNvSpPr>
            <a:spLocks noGrp="1"/>
          </p:cNvSpPr>
          <p:nvPr>
            <p:ph type="sldNum" sz="quarter"/>
          </p:nvPr>
        </p:nvSpPr>
        <p:spPr>
          <a:noFill/>
        </p:spPr>
        <p:txBody>
          <a:bodyPr/>
          <a:lstStyle/>
          <a:p>
            <a:pPr>
              <a:buFont typeface="Times New Roman" pitchFamily="18" charset="0"/>
              <a:buNone/>
              <a:tabLst>
                <a:tab pos="661988" algn="l"/>
                <a:tab pos="1325563" algn="l"/>
                <a:tab pos="1990725" algn="l"/>
                <a:tab pos="2654300" algn="l"/>
              </a:tabLst>
            </a:pPr>
            <a:fld id="{77BEF361-D951-45E8-A14B-C91D8503D770}" type="slidenum">
              <a:rPr lang="en-US" smtClean="0">
                <a:latin typeface="Times New Roman" pitchFamily="18" charset="0"/>
                <a:ea typeface="Lucida Sans Unicode" pitchFamily="34" charset="0"/>
                <a:cs typeface="Lucida Sans Unicode" pitchFamily="34" charset="0"/>
              </a:rPr>
              <a:pPr>
                <a:buFont typeface="Times New Roman" pitchFamily="18" charset="0"/>
                <a:buNone/>
                <a:tabLst>
                  <a:tab pos="661988" algn="l"/>
                  <a:tab pos="1325563" algn="l"/>
                  <a:tab pos="1990725" algn="l"/>
                  <a:tab pos="2654300" algn="l"/>
                </a:tabLst>
              </a:pPr>
              <a:t>11</a:t>
            </a:fld>
            <a:endParaRPr lang="en-US" smtClean="0">
              <a:latin typeface="Times New Roman" pitchFamily="18" charset="0"/>
              <a:ea typeface="Lucida Sans Unicode" pitchFamily="34" charset="0"/>
              <a:cs typeface="Lucida Sans Unicode"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p:sp>
      <p:sp>
        <p:nvSpPr>
          <p:cNvPr id="38915" name="Notes Placeholder 2"/>
          <p:cNvSpPr>
            <a:spLocks noGrp="1"/>
          </p:cNvSpPr>
          <p:nvPr>
            <p:ph type="body" idx="1"/>
          </p:nvPr>
        </p:nvSpPr>
        <p:spPr>
          <a:noFill/>
          <a:ln/>
        </p:spPr>
        <p:txBody>
          <a:bodyPr/>
          <a:lstStyle/>
          <a:p>
            <a:endParaRPr lang="en-AU" smtClean="0">
              <a:latin typeface="Times New Roman" pitchFamily="18" charset="0"/>
            </a:endParaRPr>
          </a:p>
        </p:txBody>
      </p:sp>
      <p:sp>
        <p:nvSpPr>
          <p:cNvPr id="38916" name="Slide Number Placeholder 3"/>
          <p:cNvSpPr>
            <a:spLocks noGrp="1"/>
          </p:cNvSpPr>
          <p:nvPr>
            <p:ph type="sldNum" sz="quarter"/>
          </p:nvPr>
        </p:nvSpPr>
        <p:spPr>
          <a:noFill/>
        </p:spPr>
        <p:txBody>
          <a:bodyPr/>
          <a:lstStyle/>
          <a:p>
            <a:pPr>
              <a:buFont typeface="Times New Roman" pitchFamily="18" charset="0"/>
              <a:buNone/>
              <a:tabLst>
                <a:tab pos="661988" algn="l"/>
                <a:tab pos="1325563" algn="l"/>
                <a:tab pos="1990725" algn="l"/>
                <a:tab pos="2654300" algn="l"/>
              </a:tabLst>
            </a:pPr>
            <a:fld id="{C828814C-5FA0-473D-8AF8-AB709A89F352}" type="slidenum">
              <a:rPr lang="en-US" smtClean="0">
                <a:latin typeface="Times New Roman" pitchFamily="18" charset="0"/>
                <a:ea typeface="Lucida Sans Unicode" pitchFamily="34" charset="0"/>
                <a:cs typeface="Lucida Sans Unicode" pitchFamily="34" charset="0"/>
              </a:rPr>
              <a:pPr>
                <a:buFont typeface="Times New Roman" pitchFamily="18" charset="0"/>
                <a:buNone/>
                <a:tabLst>
                  <a:tab pos="661988" algn="l"/>
                  <a:tab pos="1325563" algn="l"/>
                  <a:tab pos="1990725" algn="l"/>
                  <a:tab pos="2654300" algn="l"/>
                </a:tabLst>
              </a:pPr>
              <a:t>12</a:t>
            </a:fld>
            <a:endParaRPr lang="en-US" smtClean="0">
              <a:latin typeface="Times New Roman" pitchFamily="18" charset="0"/>
              <a:ea typeface="Lucida Sans Unicode" pitchFamily="34" charset="0"/>
              <a:cs typeface="Lucida Sans Unicode"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a:noFill/>
          <a:ln/>
        </p:spPr>
        <p:txBody>
          <a:bodyPr/>
          <a:lstStyle/>
          <a:p>
            <a:endParaRPr lang="en-AU" smtClean="0">
              <a:latin typeface="Times New Roman" pitchFamily="18" charset="0"/>
            </a:endParaRPr>
          </a:p>
        </p:txBody>
      </p:sp>
      <p:sp>
        <p:nvSpPr>
          <p:cNvPr id="39940" name="Slide Number Placeholder 3"/>
          <p:cNvSpPr>
            <a:spLocks noGrp="1"/>
          </p:cNvSpPr>
          <p:nvPr>
            <p:ph type="sldNum" sz="quarter"/>
          </p:nvPr>
        </p:nvSpPr>
        <p:spPr>
          <a:noFill/>
        </p:spPr>
        <p:txBody>
          <a:bodyPr/>
          <a:lstStyle/>
          <a:p>
            <a:pPr>
              <a:buFont typeface="Times New Roman" pitchFamily="18" charset="0"/>
              <a:buNone/>
              <a:tabLst>
                <a:tab pos="661988" algn="l"/>
                <a:tab pos="1325563" algn="l"/>
                <a:tab pos="1990725" algn="l"/>
                <a:tab pos="2654300" algn="l"/>
              </a:tabLst>
            </a:pPr>
            <a:fld id="{2337057A-9828-486B-B569-548E0F23FB83}" type="slidenum">
              <a:rPr lang="en-US" smtClean="0">
                <a:latin typeface="Times New Roman" pitchFamily="18" charset="0"/>
                <a:ea typeface="Lucida Sans Unicode" pitchFamily="34" charset="0"/>
                <a:cs typeface="Lucida Sans Unicode" pitchFamily="34" charset="0"/>
              </a:rPr>
              <a:pPr>
                <a:buFont typeface="Times New Roman" pitchFamily="18" charset="0"/>
                <a:buNone/>
                <a:tabLst>
                  <a:tab pos="661988" algn="l"/>
                  <a:tab pos="1325563" algn="l"/>
                  <a:tab pos="1990725" algn="l"/>
                  <a:tab pos="2654300" algn="l"/>
                </a:tabLst>
              </a:pPr>
              <a:t>13</a:t>
            </a:fld>
            <a:endParaRPr lang="en-US" smtClean="0">
              <a:latin typeface="Times New Roman" pitchFamily="18" charset="0"/>
              <a:ea typeface="Lucida Sans Unicode" pitchFamily="34" charset="0"/>
              <a:cs typeface="Lucida Sans Unicode"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6"/>
          <p:cNvSpPr>
            <a:spLocks noGrp="1" noChangeArrowheads="1"/>
          </p:cNvSpPr>
          <p:nvPr>
            <p:ph type="sldNum" sz="quarter"/>
          </p:nvPr>
        </p:nvSpPr>
        <p:spPr>
          <a:noFill/>
        </p:spPr>
        <p:txBody>
          <a:bodyPr/>
          <a:lstStyle/>
          <a:p>
            <a:pPr>
              <a:buFont typeface="Times New Roman" pitchFamily="18" charset="0"/>
              <a:buNone/>
              <a:tabLst>
                <a:tab pos="661988" algn="l"/>
                <a:tab pos="1325563" algn="l"/>
                <a:tab pos="1990725" algn="l"/>
                <a:tab pos="2654300" algn="l"/>
              </a:tabLst>
            </a:pPr>
            <a:fld id="{E18E548C-68D0-4FE6-A9F2-5651B32CC237}" type="slidenum">
              <a:rPr lang="en-US" smtClean="0">
                <a:latin typeface="Times New Roman" pitchFamily="18" charset="0"/>
                <a:ea typeface="Lucida Sans Unicode" pitchFamily="34" charset="0"/>
                <a:cs typeface="Lucida Sans Unicode" pitchFamily="34" charset="0"/>
              </a:rPr>
              <a:pPr>
                <a:buFont typeface="Times New Roman" pitchFamily="18" charset="0"/>
                <a:buNone/>
                <a:tabLst>
                  <a:tab pos="661988" algn="l"/>
                  <a:tab pos="1325563" algn="l"/>
                  <a:tab pos="1990725" algn="l"/>
                  <a:tab pos="2654300" algn="l"/>
                </a:tabLst>
              </a:pPr>
              <a:t>14</a:t>
            </a:fld>
            <a:endParaRPr lang="en-US" smtClean="0">
              <a:latin typeface="Times New Roman" pitchFamily="18" charset="0"/>
              <a:ea typeface="Lucida Sans Unicode" pitchFamily="34" charset="0"/>
              <a:cs typeface="Lucida Sans Unicode" pitchFamily="34" charset="0"/>
            </a:endParaRPr>
          </a:p>
        </p:txBody>
      </p:sp>
      <p:sp>
        <p:nvSpPr>
          <p:cNvPr id="40963" name="Rectangle 1"/>
          <p:cNvSpPr>
            <a:spLocks noChangeArrowheads="1" noTextEdit="1"/>
          </p:cNvSpPr>
          <p:nvPr>
            <p:ph type="sldImg"/>
          </p:nvPr>
        </p:nvSpPr>
        <p:spPr>
          <a:xfrm>
            <a:off x="919163" y="755650"/>
            <a:ext cx="4967287" cy="3725863"/>
          </a:xfrm>
          <a:solidFill>
            <a:srgbClr val="FFFFFF"/>
          </a:solidFill>
          <a:ln>
            <a:solidFill>
              <a:srgbClr val="000000"/>
            </a:solidFill>
            <a:miter lim="800000"/>
          </a:ln>
        </p:spPr>
      </p:sp>
      <p:sp>
        <p:nvSpPr>
          <p:cNvPr id="40964" name="Rectangle 2"/>
          <p:cNvSpPr>
            <a:spLocks noChangeArrowheads="1"/>
          </p:cNvSpPr>
          <p:nvPr>
            <p:ph type="body" idx="1"/>
          </p:nvPr>
        </p:nvSpPr>
        <p:spPr>
          <a:xfrm>
            <a:off x="681038" y="4721225"/>
            <a:ext cx="5445125" cy="4389438"/>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p:sp>
      <p:sp>
        <p:nvSpPr>
          <p:cNvPr id="41987" name="Notes Placeholder 2"/>
          <p:cNvSpPr>
            <a:spLocks noGrp="1"/>
          </p:cNvSpPr>
          <p:nvPr>
            <p:ph type="body" idx="1"/>
          </p:nvPr>
        </p:nvSpPr>
        <p:spPr>
          <a:noFill/>
          <a:ln/>
        </p:spPr>
        <p:txBody>
          <a:bodyPr/>
          <a:lstStyle/>
          <a:p>
            <a:endParaRPr lang="en-AU" smtClean="0">
              <a:latin typeface="Times New Roman" pitchFamily="18" charset="0"/>
            </a:endParaRPr>
          </a:p>
        </p:txBody>
      </p:sp>
      <p:sp>
        <p:nvSpPr>
          <p:cNvPr id="41988" name="Slide Number Placeholder 3"/>
          <p:cNvSpPr>
            <a:spLocks noGrp="1"/>
          </p:cNvSpPr>
          <p:nvPr>
            <p:ph type="sldNum" sz="quarter"/>
          </p:nvPr>
        </p:nvSpPr>
        <p:spPr>
          <a:noFill/>
        </p:spPr>
        <p:txBody>
          <a:bodyPr/>
          <a:lstStyle/>
          <a:p>
            <a:pPr>
              <a:buFont typeface="Times New Roman" pitchFamily="18" charset="0"/>
              <a:buNone/>
              <a:tabLst>
                <a:tab pos="661988" algn="l"/>
                <a:tab pos="1325563" algn="l"/>
                <a:tab pos="1990725" algn="l"/>
                <a:tab pos="2654300" algn="l"/>
              </a:tabLst>
            </a:pPr>
            <a:fld id="{F7BD5C4A-B774-47A9-A9D9-6E4DAE81354F}" type="slidenum">
              <a:rPr lang="en-US" smtClean="0">
                <a:latin typeface="Times New Roman" pitchFamily="18" charset="0"/>
                <a:ea typeface="Lucida Sans Unicode" pitchFamily="34" charset="0"/>
                <a:cs typeface="Lucida Sans Unicode" pitchFamily="34" charset="0"/>
              </a:rPr>
              <a:pPr>
                <a:buFont typeface="Times New Roman" pitchFamily="18" charset="0"/>
                <a:buNone/>
                <a:tabLst>
                  <a:tab pos="661988" algn="l"/>
                  <a:tab pos="1325563" algn="l"/>
                  <a:tab pos="1990725" algn="l"/>
                  <a:tab pos="2654300" algn="l"/>
                </a:tabLst>
              </a:pPr>
              <a:t>15</a:t>
            </a:fld>
            <a:endParaRPr lang="en-US" smtClean="0">
              <a:latin typeface="Times New Roman" pitchFamily="18" charset="0"/>
              <a:ea typeface="Lucida Sans Unicode" pitchFamily="34" charset="0"/>
              <a:cs typeface="Lucida Sans Unicode"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p:sp>
      <p:sp>
        <p:nvSpPr>
          <p:cNvPr id="43011" name="Notes Placeholder 2"/>
          <p:cNvSpPr>
            <a:spLocks noGrp="1"/>
          </p:cNvSpPr>
          <p:nvPr>
            <p:ph type="body" idx="1"/>
          </p:nvPr>
        </p:nvSpPr>
        <p:spPr>
          <a:noFill/>
          <a:ln/>
        </p:spPr>
        <p:txBody>
          <a:bodyPr/>
          <a:lstStyle/>
          <a:p>
            <a:endParaRPr lang="en-AU" smtClean="0">
              <a:latin typeface="Times New Roman" pitchFamily="18" charset="0"/>
            </a:endParaRPr>
          </a:p>
        </p:txBody>
      </p:sp>
      <p:sp>
        <p:nvSpPr>
          <p:cNvPr id="43012" name="Slide Number Placeholder 3"/>
          <p:cNvSpPr>
            <a:spLocks noGrp="1"/>
          </p:cNvSpPr>
          <p:nvPr>
            <p:ph type="sldNum" sz="quarter"/>
          </p:nvPr>
        </p:nvSpPr>
        <p:spPr>
          <a:noFill/>
        </p:spPr>
        <p:txBody>
          <a:bodyPr/>
          <a:lstStyle/>
          <a:p>
            <a:pPr>
              <a:buFont typeface="Times New Roman" pitchFamily="18" charset="0"/>
              <a:buNone/>
              <a:tabLst>
                <a:tab pos="661988" algn="l"/>
                <a:tab pos="1325563" algn="l"/>
                <a:tab pos="1990725" algn="l"/>
                <a:tab pos="2654300" algn="l"/>
              </a:tabLst>
            </a:pPr>
            <a:fld id="{8613C971-0F58-4B5D-8A3F-240DDEB0CC9B}" type="slidenum">
              <a:rPr lang="en-US" smtClean="0">
                <a:latin typeface="Times New Roman" pitchFamily="18" charset="0"/>
                <a:ea typeface="Lucida Sans Unicode" pitchFamily="34" charset="0"/>
                <a:cs typeface="Lucida Sans Unicode" pitchFamily="34" charset="0"/>
              </a:rPr>
              <a:pPr>
                <a:buFont typeface="Times New Roman" pitchFamily="18" charset="0"/>
                <a:buNone/>
                <a:tabLst>
                  <a:tab pos="661988" algn="l"/>
                  <a:tab pos="1325563" algn="l"/>
                  <a:tab pos="1990725" algn="l"/>
                  <a:tab pos="2654300" algn="l"/>
                </a:tabLst>
              </a:pPr>
              <a:t>16</a:t>
            </a:fld>
            <a:endParaRPr lang="en-US" smtClean="0">
              <a:latin typeface="Times New Roman" pitchFamily="18" charset="0"/>
              <a:ea typeface="Lucida Sans Unicode" pitchFamily="34" charset="0"/>
              <a:cs typeface="Lucida Sans Unicode"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p:sp>
      <p:sp>
        <p:nvSpPr>
          <p:cNvPr id="44035" name="Notes Placeholder 2"/>
          <p:cNvSpPr>
            <a:spLocks noGrp="1"/>
          </p:cNvSpPr>
          <p:nvPr>
            <p:ph type="body" idx="1"/>
          </p:nvPr>
        </p:nvSpPr>
        <p:spPr>
          <a:noFill/>
          <a:ln/>
        </p:spPr>
        <p:txBody>
          <a:bodyPr/>
          <a:lstStyle/>
          <a:p>
            <a:endParaRPr lang="en-AU" smtClean="0">
              <a:latin typeface="Times New Roman" pitchFamily="18" charset="0"/>
            </a:endParaRPr>
          </a:p>
        </p:txBody>
      </p:sp>
      <p:sp>
        <p:nvSpPr>
          <p:cNvPr id="44036" name="Slide Number Placeholder 3"/>
          <p:cNvSpPr>
            <a:spLocks noGrp="1"/>
          </p:cNvSpPr>
          <p:nvPr>
            <p:ph type="sldNum" sz="quarter"/>
          </p:nvPr>
        </p:nvSpPr>
        <p:spPr>
          <a:noFill/>
        </p:spPr>
        <p:txBody>
          <a:bodyPr/>
          <a:lstStyle/>
          <a:p>
            <a:pPr>
              <a:buFont typeface="Times New Roman" pitchFamily="18" charset="0"/>
              <a:buNone/>
              <a:tabLst>
                <a:tab pos="661988" algn="l"/>
                <a:tab pos="1325563" algn="l"/>
                <a:tab pos="1990725" algn="l"/>
                <a:tab pos="2654300" algn="l"/>
              </a:tabLst>
            </a:pPr>
            <a:fld id="{3595DC61-2D6C-4AB7-943A-1A3BB7F4749A}" type="slidenum">
              <a:rPr lang="en-US" smtClean="0">
                <a:latin typeface="Times New Roman" pitchFamily="18" charset="0"/>
                <a:ea typeface="Lucida Sans Unicode" pitchFamily="34" charset="0"/>
                <a:cs typeface="Lucida Sans Unicode" pitchFamily="34" charset="0"/>
              </a:rPr>
              <a:pPr>
                <a:buFont typeface="Times New Roman" pitchFamily="18" charset="0"/>
                <a:buNone/>
                <a:tabLst>
                  <a:tab pos="661988" algn="l"/>
                  <a:tab pos="1325563" algn="l"/>
                  <a:tab pos="1990725" algn="l"/>
                  <a:tab pos="2654300" algn="l"/>
                </a:tabLst>
              </a:pPr>
              <a:t>17</a:t>
            </a:fld>
            <a:endParaRPr lang="en-US" smtClean="0">
              <a:latin typeface="Times New Roman" pitchFamily="18" charset="0"/>
              <a:ea typeface="Lucida Sans Unicode" pitchFamily="34" charset="0"/>
              <a:cs typeface="Lucida Sans Unicode"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p:sp>
      <p:sp>
        <p:nvSpPr>
          <p:cNvPr id="45059" name="Notes Placeholder 2"/>
          <p:cNvSpPr>
            <a:spLocks noGrp="1"/>
          </p:cNvSpPr>
          <p:nvPr>
            <p:ph type="body" idx="1"/>
          </p:nvPr>
        </p:nvSpPr>
        <p:spPr>
          <a:noFill/>
          <a:ln/>
        </p:spPr>
        <p:txBody>
          <a:bodyPr/>
          <a:lstStyle/>
          <a:p>
            <a:endParaRPr lang="en-AU" smtClean="0">
              <a:latin typeface="Times New Roman" pitchFamily="18" charset="0"/>
            </a:endParaRPr>
          </a:p>
        </p:txBody>
      </p:sp>
      <p:sp>
        <p:nvSpPr>
          <p:cNvPr id="45060" name="Slide Number Placeholder 3"/>
          <p:cNvSpPr>
            <a:spLocks noGrp="1"/>
          </p:cNvSpPr>
          <p:nvPr>
            <p:ph type="sldNum" sz="quarter"/>
          </p:nvPr>
        </p:nvSpPr>
        <p:spPr>
          <a:noFill/>
        </p:spPr>
        <p:txBody>
          <a:bodyPr/>
          <a:lstStyle/>
          <a:p>
            <a:pPr>
              <a:buFont typeface="Times New Roman" pitchFamily="18" charset="0"/>
              <a:buNone/>
              <a:tabLst>
                <a:tab pos="661988" algn="l"/>
                <a:tab pos="1325563" algn="l"/>
                <a:tab pos="1990725" algn="l"/>
                <a:tab pos="2654300" algn="l"/>
              </a:tabLst>
            </a:pPr>
            <a:fld id="{63CBC205-CFB1-4E4D-8597-B6C3B912C0EA}" type="slidenum">
              <a:rPr lang="en-US" smtClean="0">
                <a:latin typeface="Times New Roman" pitchFamily="18" charset="0"/>
                <a:ea typeface="Lucida Sans Unicode" pitchFamily="34" charset="0"/>
                <a:cs typeface="Lucida Sans Unicode" pitchFamily="34" charset="0"/>
              </a:rPr>
              <a:pPr>
                <a:buFont typeface="Times New Roman" pitchFamily="18" charset="0"/>
                <a:buNone/>
                <a:tabLst>
                  <a:tab pos="661988" algn="l"/>
                  <a:tab pos="1325563" algn="l"/>
                  <a:tab pos="1990725" algn="l"/>
                  <a:tab pos="2654300" algn="l"/>
                </a:tabLst>
              </a:pPr>
              <a:t>18</a:t>
            </a:fld>
            <a:endParaRPr lang="en-US" smtClean="0">
              <a:latin typeface="Times New Roman" pitchFamily="18" charset="0"/>
              <a:ea typeface="Lucida Sans Unicode" pitchFamily="34" charset="0"/>
              <a:cs typeface="Lucida Sans Unicode"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p:sp>
      <p:sp>
        <p:nvSpPr>
          <p:cNvPr id="46083" name="Notes Placeholder 2"/>
          <p:cNvSpPr>
            <a:spLocks noGrp="1"/>
          </p:cNvSpPr>
          <p:nvPr>
            <p:ph type="body" idx="1"/>
          </p:nvPr>
        </p:nvSpPr>
        <p:spPr>
          <a:noFill/>
          <a:ln/>
        </p:spPr>
        <p:txBody>
          <a:bodyPr/>
          <a:lstStyle/>
          <a:p>
            <a:endParaRPr lang="en-AU" smtClean="0">
              <a:latin typeface="Times New Roman" pitchFamily="18" charset="0"/>
            </a:endParaRPr>
          </a:p>
        </p:txBody>
      </p:sp>
      <p:sp>
        <p:nvSpPr>
          <p:cNvPr id="46084" name="Slide Number Placeholder 3"/>
          <p:cNvSpPr>
            <a:spLocks noGrp="1"/>
          </p:cNvSpPr>
          <p:nvPr>
            <p:ph type="sldNum" sz="quarter"/>
          </p:nvPr>
        </p:nvSpPr>
        <p:spPr>
          <a:noFill/>
        </p:spPr>
        <p:txBody>
          <a:bodyPr/>
          <a:lstStyle/>
          <a:p>
            <a:pPr>
              <a:buFont typeface="Times New Roman" pitchFamily="18" charset="0"/>
              <a:buNone/>
              <a:tabLst>
                <a:tab pos="661988" algn="l"/>
                <a:tab pos="1325563" algn="l"/>
                <a:tab pos="1990725" algn="l"/>
                <a:tab pos="2654300" algn="l"/>
              </a:tabLst>
            </a:pPr>
            <a:fld id="{9D006EBA-1D45-4322-8B47-5A39B9729A42}" type="slidenum">
              <a:rPr lang="en-US" smtClean="0">
                <a:latin typeface="Times New Roman" pitchFamily="18" charset="0"/>
                <a:ea typeface="Lucida Sans Unicode" pitchFamily="34" charset="0"/>
                <a:cs typeface="Lucida Sans Unicode" pitchFamily="34" charset="0"/>
              </a:rPr>
              <a:pPr>
                <a:buFont typeface="Times New Roman" pitchFamily="18" charset="0"/>
                <a:buNone/>
                <a:tabLst>
                  <a:tab pos="661988" algn="l"/>
                  <a:tab pos="1325563" algn="l"/>
                  <a:tab pos="1990725" algn="l"/>
                  <a:tab pos="2654300" algn="l"/>
                </a:tabLst>
              </a:pPr>
              <a:t>19</a:t>
            </a:fld>
            <a:endParaRPr lang="en-US" smtClean="0">
              <a:latin typeface="Times New Roman" pitchFamily="18" charset="0"/>
              <a:ea typeface="Lucida Sans Unicode" pitchFamily="34" charset="0"/>
              <a:cs typeface="Lucida Sans Unicode"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p:sp>
      <p:sp>
        <p:nvSpPr>
          <p:cNvPr id="28675" name="Notes Placeholder 2"/>
          <p:cNvSpPr>
            <a:spLocks noGrp="1"/>
          </p:cNvSpPr>
          <p:nvPr>
            <p:ph type="body" idx="1"/>
          </p:nvPr>
        </p:nvSpPr>
        <p:spPr>
          <a:noFill/>
          <a:ln/>
        </p:spPr>
        <p:txBody>
          <a:bodyPr/>
          <a:lstStyle/>
          <a:p>
            <a:endParaRPr lang="en-AU" smtClean="0">
              <a:latin typeface="Times New Roman" pitchFamily="18" charset="0"/>
            </a:endParaRPr>
          </a:p>
        </p:txBody>
      </p:sp>
      <p:sp>
        <p:nvSpPr>
          <p:cNvPr id="28676" name="Slide Number Placeholder 3"/>
          <p:cNvSpPr>
            <a:spLocks noGrp="1"/>
          </p:cNvSpPr>
          <p:nvPr>
            <p:ph type="sldNum" sz="quarter"/>
          </p:nvPr>
        </p:nvSpPr>
        <p:spPr>
          <a:noFill/>
        </p:spPr>
        <p:txBody>
          <a:bodyPr/>
          <a:lstStyle/>
          <a:p>
            <a:pPr>
              <a:buFont typeface="Times New Roman" pitchFamily="18" charset="0"/>
              <a:buNone/>
              <a:tabLst>
                <a:tab pos="661988" algn="l"/>
                <a:tab pos="1325563" algn="l"/>
                <a:tab pos="1990725" algn="l"/>
                <a:tab pos="2654300" algn="l"/>
              </a:tabLst>
            </a:pPr>
            <a:fld id="{E31D6A6B-A402-402E-AB11-DE380D24161C}" type="slidenum">
              <a:rPr lang="en-US" smtClean="0">
                <a:latin typeface="Times New Roman" pitchFamily="18" charset="0"/>
                <a:ea typeface="Lucida Sans Unicode" pitchFamily="34" charset="0"/>
                <a:cs typeface="Lucida Sans Unicode" pitchFamily="34" charset="0"/>
              </a:rPr>
              <a:pPr>
                <a:buFont typeface="Times New Roman" pitchFamily="18" charset="0"/>
                <a:buNone/>
                <a:tabLst>
                  <a:tab pos="661988" algn="l"/>
                  <a:tab pos="1325563" algn="l"/>
                  <a:tab pos="1990725" algn="l"/>
                  <a:tab pos="2654300" algn="l"/>
                </a:tabLst>
              </a:pPr>
              <a:t>2</a:t>
            </a:fld>
            <a:endParaRPr lang="en-US" smtClean="0">
              <a:latin typeface="Times New Roman" pitchFamily="18" charset="0"/>
              <a:ea typeface="Lucida Sans Unicode" pitchFamily="34" charset="0"/>
              <a:cs typeface="Lucida Sans Unicode"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p:sp>
      <p:sp>
        <p:nvSpPr>
          <p:cNvPr id="47107" name="Notes Placeholder 2"/>
          <p:cNvSpPr>
            <a:spLocks noGrp="1"/>
          </p:cNvSpPr>
          <p:nvPr>
            <p:ph type="body" idx="1"/>
          </p:nvPr>
        </p:nvSpPr>
        <p:spPr>
          <a:noFill/>
          <a:ln/>
        </p:spPr>
        <p:txBody>
          <a:bodyPr/>
          <a:lstStyle/>
          <a:p>
            <a:endParaRPr lang="en-AU" smtClean="0">
              <a:latin typeface="Times New Roman" pitchFamily="18" charset="0"/>
            </a:endParaRPr>
          </a:p>
        </p:txBody>
      </p:sp>
      <p:sp>
        <p:nvSpPr>
          <p:cNvPr id="47108" name="Slide Number Placeholder 3"/>
          <p:cNvSpPr>
            <a:spLocks noGrp="1"/>
          </p:cNvSpPr>
          <p:nvPr>
            <p:ph type="sldNum" sz="quarter"/>
          </p:nvPr>
        </p:nvSpPr>
        <p:spPr>
          <a:noFill/>
        </p:spPr>
        <p:txBody>
          <a:bodyPr/>
          <a:lstStyle/>
          <a:p>
            <a:pPr>
              <a:buFont typeface="Times New Roman" pitchFamily="18" charset="0"/>
              <a:buNone/>
              <a:tabLst>
                <a:tab pos="661988" algn="l"/>
                <a:tab pos="1325563" algn="l"/>
                <a:tab pos="1990725" algn="l"/>
                <a:tab pos="2654300" algn="l"/>
              </a:tabLst>
            </a:pPr>
            <a:fld id="{36FACCF3-678E-4BA2-B817-55DE379C0808}" type="slidenum">
              <a:rPr lang="en-US" smtClean="0">
                <a:latin typeface="Times New Roman" pitchFamily="18" charset="0"/>
                <a:ea typeface="Lucida Sans Unicode" pitchFamily="34" charset="0"/>
                <a:cs typeface="Lucida Sans Unicode" pitchFamily="34" charset="0"/>
              </a:rPr>
              <a:pPr>
                <a:buFont typeface="Times New Roman" pitchFamily="18" charset="0"/>
                <a:buNone/>
                <a:tabLst>
                  <a:tab pos="661988" algn="l"/>
                  <a:tab pos="1325563" algn="l"/>
                  <a:tab pos="1990725" algn="l"/>
                  <a:tab pos="2654300" algn="l"/>
                </a:tabLst>
              </a:pPr>
              <a:t>20</a:t>
            </a:fld>
            <a:endParaRPr lang="en-US" smtClean="0">
              <a:latin typeface="Times New Roman" pitchFamily="18" charset="0"/>
              <a:ea typeface="Lucida Sans Unicode" pitchFamily="34" charset="0"/>
              <a:cs typeface="Lucida Sans Unicode"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p:sp>
      <p:sp>
        <p:nvSpPr>
          <p:cNvPr id="48131" name="Notes Placeholder 2"/>
          <p:cNvSpPr>
            <a:spLocks noGrp="1"/>
          </p:cNvSpPr>
          <p:nvPr>
            <p:ph type="body" idx="1"/>
          </p:nvPr>
        </p:nvSpPr>
        <p:spPr>
          <a:noFill/>
          <a:ln/>
        </p:spPr>
        <p:txBody>
          <a:bodyPr/>
          <a:lstStyle/>
          <a:p>
            <a:endParaRPr lang="en-AU" smtClean="0">
              <a:latin typeface="Times New Roman" pitchFamily="18" charset="0"/>
            </a:endParaRPr>
          </a:p>
        </p:txBody>
      </p:sp>
      <p:sp>
        <p:nvSpPr>
          <p:cNvPr id="48132" name="Slide Number Placeholder 3"/>
          <p:cNvSpPr>
            <a:spLocks noGrp="1"/>
          </p:cNvSpPr>
          <p:nvPr>
            <p:ph type="sldNum" sz="quarter"/>
          </p:nvPr>
        </p:nvSpPr>
        <p:spPr>
          <a:noFill/>
        </p:spPr>
        <p:txBody>
          <a:bodyPr/>
          <a:lstStyle/>
          <a:p>
            <a:pPr>
              <a:buFont typeface="Times New Roman" pitchFamily="18" charset="0"/>
              <a:buNone/>
              <a:tabLst>
                <a:tab pos="661988" algn="l"/>
                <a:tab pos="1325563" algn="l"/>
                <a:tab pos="1990725" algn="l"/>
                <a:tab pos="2654300" algn="l"/>
              </a:tabLst>
            </a:pPr>
            <a:fld id="{DBA08BFF-C86C-444D-A54C-6C46777EEE99}" type="slidenum">
              <a:rPr lang="en-US" smtClean="0">
                <a:latin typeface="Times New Roman" pitchFamily="18" charset="0"/>
                <a:ea typeface="Lucida Sans Unicode" pitchFamily="34" charset="0"/>
                <a:cs typeface="Lucida Sans Unicode" pitchFamily="34" charset="0"/>
              </a:rPr>
              <a:pPr>
                <a:buFont typeface="Times New Roman" pitchFamily="18" charset="0"/>
                <a:buNone/>
                <a:tabLst>
                  <a:tab pos="661988" algn="l"/>
                  <a:tab pos="1325563" algn="l"/>
                  <a:tab pos="1990725" algn="l"/>
                  <a:tab pos="2654300" algn="l"/>
                </a:tabLst>
              </a:pPr>
              <a:t>21</a:t>
            </a:fld>
            <a:endParaRPr lang="en-US" smtClean="0">
              <a:latin typeface="Times New Roman" pitchFamily="18" charset="0"/>
              <a:ea typeface="Lucida Sans Unicode" pitchFamily="34" charset="0"/>
              <a:cs typeface="Lucida Sans Unicode"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p:sp>
      <p:sp>
        <p:nvSpPr>
          <p:cNvPr id="49155" name="Notes Placeholder 2"/>
          <p:cNvSpPr>
            <a:spLocks noGrp="1"/>
          </p:cNvSpPr>
          <p:nvPr>
            <p:ph type="body" idx="1"/>
          </p:nvPr>
        </p:nvSpPr>
        <p:spPr>
          <a:noFill/>
          <a:ln/>
        </p:spPr>
        <p:txBody>
          <a:bodyPr/>
          <a:lstStyle/>
          <a:p>
            <a:endParaRPr lang="en-AU" smtClean="0">
              <a:latin typeface="Times New Roman" pitchFamily="18" charset="0"/>
            </a:endParaRPr>
          </a:p>
        </p:txBody>
      </p:sp>
      <p:sp>
        <p:nvSpPr>
          <p:cNvPr id="49156" name="Slide Number Placeholder 3"/>
          <p:cNvSpPr>
            <a:spLocks noGrp="1"/>
          </p:cNvSpPr>
          <p:nvPr>
            <p:ph type="sldNum" sz="quarter"/>
          </p:nvPr>
        </p:nvSpPr>
        <p:spPr>
          <a:noFill/>
        </p:spPr>
        <p:txBody>
          <a:bodyPr/>
          <a:lstStyle/>
          <a:p>
            <a:pPr>
              <a:buFont typeface="Times New Roman" pitchFamily="18" charset="0"/>
              <a:buNone/>
              <a:tabLst>
                <a:tab pos="661988" algn="l"/>
                <a:tab pos="1325563" algn="l"/>
                <a:tab pos="1990725" algn="l"/>
                <a:tab pos="2654300" algn="l"/>
              </a:tabLst>
            </a:pPr>
            <a:fld id="{CE301068-BDF4-4071-BF23-292F7F75EE36}" type="slidenum">
              <a:rPr lang="en-US" smtClean="0">
                <a:latin typeface="Times New Roman" pitchFamily="18" charset="0"/>
                <a:ea typeface="Lucida Sans Unicode" pitchFamily="34" charset="0"/>
                <a:cs typeface="Lucida Sans Unicode" pitchFamily="34" charset="0"/>
              </a:rPr>
              <a:pPr>
                <a:buFont typeface="Times New Roman" pitchFamily="18" charset="0"/>
                <a:buNone/>
                <a:tabLst>
                  <a:tab pos="661988" algn="l"/>
                  <a:tab pos="1325563" algn="l"/>
                  <a:tab pos="1990725" algn="l"/>
                  <a:tab pos="2654300" algn="l"/>
                </a:tabLst>
              </a:pPr>
              <a:t>22</a:t>
            </a:fld>
            <a:endParaRPr lang="en-US" smtClean="0">
              <a:latin typeface="Times New Roman" pitchFamily="18" charset="0"/>
              <a:ea typeface="Lucida Sans Unicode" pitchFamily="34" charset="0"/>
              <a:cs typeface="Lucida Sans Unicode"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p:sp>
      <p:sp>
        <p:nvSpPr>
          <p:cNvPr id="50179" name="Notes Placeholder 2"/>
          <p:cNvSpPr>
            <a:spLocks noGrp="1"/>
          </p:cNvSpPr>
          <p:nvPr>
            <p:ph type="body" idx="1"/>
          </p:nvPr>
        </p:nvSpPr>
        <p:spPr>
          <a:noFill/>
          <a:ln/>
        </p:spPr>
        <p:txBody>
          <a:bodyPr/>
          <a:lstStyle/>
          <a:p>
            <a:endParaRPr lang="en-AU" smtClean="0">
              <a:latin typeface="Times New Roman" pitchFamily="18" charset="0"/>
            </a:endParaRPr>
          </a:p>
        </p:txBody>
      </p:sp>
      <p:sp>
        <p:nvSpPr>
          <p:cNvPr id="50180" name="Slide Number Placeholder 3"/>
          <p:cNvSpPr>
            <a:spLocks noGrp="1"/>
          </p:cNvSpPr>
          <p:nvPr>
            <p:ph type="sldNum" sz="quarter"/>
          </p:nvPr>
        </p:nvSpPr>
        <p:spPr>
          <a:noFill/>
        </p:spPr>
        <p:txBody>
          <a:bodyPr/>
          <a:lstStyle/>
          <a:p>
            <a:pPr>
              <a:buFont typeface="Times New Roman" pitchFamily="18" charset="0"/>
              <a:buNone/>
              <a:tabLst>
                <a:tab pos="661988" algn="l"/>
                <a:tab pos="1325563" algn="l"/>
                <a:tab pos="1990725" algn="l"/>
                <a:tab pos="2654300" algn="l"/>
              </a:tabLst>
            </a:pPr>
            <a:fld id="{9DDCC587-6447-4FC2-BF87-2E8316ACFA88}" type="slidenum">
              <a:rPr lang="en-US" smtClean="0">
                <a:latin typeface="Times New Roman" pitchFamily="18" charset="0"/>
                <a:ea typeface="Lucida Sans Unicode" pitchFamily="34" charset="0"/>
                <a:cs typeface="Lucida Sans Unicode" pitchFamily="34" charset="0"/>
              </a:rPr>
              <a:pPr>
                <a:buFont typeface="Times New Roman" pitchFamily="18" charset="0"/>
                <a:buNone/>
                <a:tabLst>
                  <a:tab pos="661988" algn="l"/>
                  <a:tab pos="1325563" algn="l"/>
                  <a:tab pos="1990725" algn="l"/>
                  <a:tab pos="2654300" algn="l"/>
                </a:tabLst>
              </a:pPr>
              <a:t>23</a:t>
            </a:fld>
            <a:endParaRPr lang="en-US" smtClean="0">
              <a:latin typeface="Times New Roman" pitchFamily="18" charset="0"/>
              <a:ea typeface="Lucida Sans Unicode" pitchFamily="34" charset="0"/>
              <a:cs typeface="Lucida Sans Unicode"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p:sp>
      <p:sp>
        <p:nvSpPr>
          <p:cNvPr id="29699" name="Notes Placeholder 2"/>
          <p:cNvSpPr>
            <a:spLocks noGrp="1"/>
          </p:cNvSpPr>
          <p:nvPr>
            <p:ph type="body" idx="1"/>
          </p:nvPr>
        </p:nvSpPr>
        <p:spPr>
          <a:noFill/>
          <a:ln/>
        </p:spPr>
        <p:txBody>
          <a:bodyPr/>
          <a:lstStyle/>
          <a:p>
            <a:endParaRPr lang="en-AU" smtClean="0">
              <a:latin typeface="Times New Roman" pitchFamily="18" charset="0"/>
            </a:endParaRPr>
          </a:p>
        </p:txBody>
      </p:sp>
      <p:sp>
        <p:nvSpPr>
          <p:cNvPr id="29700" name="Slide Number Placeholder 3"/>
          <p:cNvSpPr>
            <a:spLocks noGrp="1"/>
          </p:cNvSpPr>
          <p:nvPr>
            <p:ph type="sldNum" sz="quarter"/>
          </p:nvPr>
        </p:nvSpPr>
        <p:spPr>
          <a:noFill/>
        </p:spPr>
        <p:txBody>
          <a:bodyPr/>
          <a:lstStyle/>
          <a:p>
            <a:pPr>
              <a:buFont typeface="Times New Roman" pitchFamily="18" charset="0"/>
              <a:buNone/>
              <a:tabLst>
                <a:tab pos="661988" algn="l"/>
                <a:tab pos="1325563" algn="l"/>
                <a:tab pos="1990725" algn="l"/>
                <a:tab pos="2654300" algn="l"/>
              </a:tabLst>
            </a:pPr>
            <a:fld id="{976E5B1F-0178-44DE-8241-E876A81B1352}" type="slidenum">
              <a:rPr lang="en-US" smtClean="0">
                <a:latin typeface="Times New Roman" pitchFamily="18" charset="0"/>
                <a:ea typeface="Lucida Sans Unicode" pitchFamily="34" charset="0"/>
                <a:cs typeface="Lucida Sans Unicode" pitchFamily="34" charset="0"/>
              </a:rPr>
              <a:pPr>
                <a:buFont typeface="Times New Roman" pitchFamily="18" charset="0"/>
                <a:buNone/>
                <a:tabLst>
                  <a:tab pos="661988" algn="l"/>
                  <a:tab pos="1325563" algn="l"/>
                  <a:tab pos="1990725" algn="l"/>
                  <a:tab pos="2654300" algn="l"/>
                </a:tabLst>
              </a:pPr>
              <a:t>3</a:t>
            </a:fld>
            <a:endParaRPr lang="en-US" smtClean="0">
              <a:latin typeface="Times New Roman" pitchFamily="18" charset="0"/>
              <a:ea typeface="Lucida Sans Unicode" pitchFamily="34" charset="0"/>
              <a:cs typeface="Lucida Sans Unicode"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p:sp>
      <p:sp>
        <p:nvSpPr>
          <p:cNvPr id="30723" name="Notes Placeholder 2"/>
          <p:cNvSpPr>
            <a:spLocks noGrp="1"/>
          </p:cNvSpPr>
          <p:nvPr>
            <p:ph type="body" idx="1"/>
          </p:nvPr>
        </p:nvSpPr>
        <p:spPr>
          <a:noFill/>
          <a:ln/>
        </p:spPr>
        <p:txBody>
          <a:bodyPr/>
          <a:lstStyle/>
          <a:p>
            <a:endParaRPr lang="en-AU" smtClean="0">
              <a:latin typeface="Times New Roman" pitchFamily="18" charset="0"/>
            </a:endParaRPr>
          </a:p>
        </p:txBody>
      </p:sp>
      <p:sp>
        <p:nvSpPr>
          <p:cNvPr id="30724" name="Slide Number Placeholder 3"/>
          <p:cNvSpPr>
            <a:spLocks noGrp="1"/>
          </p:cNvSpPr>
          <p:nvPr>
            <p:ph type="sldNum" sz="quarter"/>
          </p:nvPr>
        </p:nvSpPr>
        <p:spPr>
          <a:noFill/>
        </p:spPr>
        <p:txBody>
          <a:bodyPr/>
          <a:lstStyle/>
          <a:p>
            <a:pPr>
              <a:buFont typeface="Times New Roman" pitchFamily="18" charset="0"/>
              <a:buNone/>
              <a:tabLst>
                <a:tab pos="661988" algn="l"/>
                <a:tab pos="1325563" algn="l"/>
                <a:tab pos="1990725" algn="l"/>
                <a:tab pos="2654300" algn="l"/>
              </a:tabLst>
            </a:pPr>
            <a:fld id="{75AAD9F0-A54B-477E-9D02-622321B46452}" type="slidenum">
              <a:rPr lang="en-US" smtClean="0">
                <a:latin typeface="Times New Roman" pitchFamily="18" charset="0"/>
                <a:ea typeface="Lucida Sans Unicode" pitchFamily="34" charset="0"/>
                <a:cs typeface="Lucida Sans Unicode" pitchFamily="34" charset="0"/>
              </a:rPr>
              <a:pPr>
                <a:buFont typeface="Times New Roman" pitchFamily="18" charset="0"/>
                <a:buNone/>
                <a:tabLst>
                  <a:tab pos="661988" algn="l"/>
                  <a:tab pos="1325563" algn="l"/>
                  <a:tab pos="1990725" algn="l"/>
                  <a:tab pos="2654300" algn="l"/>
                </a:tabLst>
              </a:pPr>
              <a:t>4</a:t>
            </a:fld>
            <a:endParaRPr lang="en-US" smtClean="0">
              <a:latin typeface="Times New Roman" pitchFamily="18" charset="0"/>
              <a:ea typeface="Lucida Sans Unicode" pitchFamily="34" charset="0"/>
              <a:cs typeface="Lucida Sans Unicode"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p:sp>
      <p:sp>
        <p:nvSpPr>
          <p:cNvPr id="31747" name="Notes Placeholder 2"/>
          <p:cNvSpPr>
            <a:spLocks noGrp="1"/>
          </p:cNvSpPr>
          <p:nvPr>
            <p:ph type="body" idx="1"/>
          </p:nvPr>
        </p:nvSpPr>
        <p:spPr>
          <a:noFill/>
          <a:ln/>
        </p:spPr>
        <p:txBody>
          <a:bodyPr/>
          <a:lstStyle/>
          <a:p>
            <a:endParaRPr lang="en-AU" smtClean="0">
              <a:latin typeface="Times New Roman" pitchFamily="18" charset="0"/>
            </a:endParaRPr>
          </a:p>
        </p:txBody>
      </p:sp>
      <p:sp>
        <p:nvSpPr>
          <p:cNvPr id="31748" name="Slide Number Placeholder 3"/>
          <p:cNvSpPr>
            <a:spLocks noGrp="1"/>
          </p:cNvSpPr>
          <p:nvPr>
            <p:ph type="sldNum" sz="quarter"/>
          </p:nvPr>
        </p:nvSpPr>
        <p:spPr>
          <a:noFill/>
        </p:spPr>
        <p:txBody>
          <a:bodyPr/>
          <a:lstStyle/>
          <a:p>
            <a:pPr>
              <a:buFont typeface="Times New Roman" pitchFamily="18" charset="0"/>
              <a:buNone/>
              <a:tabLst>
                <a:tab pos="661988" algn="l"/>
                <a:tab pos="1325563" algn="l"/>
                <a:tab pos="1990725" algn="l"/>
                <a:tab pos="2654300" algn="l"/>
              </a:tabLst>
            </a:pPr>
            <a:fld id="{4C1442A6-9060-46EE-ACC6-61DD414030D9}" type="slidenum">
              <a:rPr lang="en-US" smtClean="0">
                <a:latin typeface="Times New Roman" pitchFamily="18" charset="0"/>
                <a:ea typeface="Lucida Sans Unicode" pitchFamily="34" charset="0"/>
                <a:cs typeface="Lucida Sans Unicode" pitchFamily="34" charset="0"/>
              </a:rPr>
              <a:pPr>
                <a:buFont typeface="Times New Roman" pitchFamily="18" charset="0"/>
                <a:buNone/>
                <a:tabLst>
                  <a:tab pos="661988" algn="l"/>
                  <a:tab pos="1325563" algn="l"/>
                  <a:tab pos="1990725" algn="l"/>
                  <a:tab pos="2654300" algn="l"/>
                </a:tabLst>
              </a:pPr>
              <a:t>5</a:t>
            </a:fld>
            <a:endParaRPr lang="en-US" smtClean="0">
              <a:latin typeface="Times New Roman" pitchFamily="18" charset="0"/>
              <a:ea typeface="Lucida Sans Unicode" pitchFamily="34" charset="0"/>
              <a:cs typeface="Lucida Sans Unicode"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p:sp>
      <p:sp>
        <p:nvSpPr>
          <p:cNvPr id="32771" name="Notes Placeholder 2"/>
          <p:cNvSpPr>
            <a:spLocks noGrp="1"/>
          </p:cNvSpPr>
          <p:nvPr>
            <p:ph type="body" idx="1"/>
          </p:nvPr>
        </p:nvSpPr>
        <p:spPr>
          <a:noFill/>
          <a:ln/>
        </p:spPr>
        <p:txBody>
          <a:bodyPr/>
          <a:lstStyle/>
          <a:p>
            <a:endParaRPr lang="en-AU" smtClean="0">
              <a:latin typeface="Times New Roman" pitchFamily="18" charset="0"/>
            </a:endParaRPr>
          </a:p>
        </p:txBody>
      </p:sp>
      <p:sp>
        <p:nvSpPr>
          <p:cNvPr id="32772" name="Slide Number Placeholder 3"/>
          <p:cNvSpPr>
            <a:spLocks noGrp="1"/>
          </p:cNvSpPr>
          <p:nvPr>
            <p:ph type="sldNum" sz="quarter"/>
          </p:nvPr>
        </p:nvSpPr>
        <p:spPr>
          <a:noFill/>
        </p:spPr>
        <p:txBody>
          <a:bodyPr/>
          <a:lstStyle/>
          <a:p>
            <a:pPr>
              <a:buFont typeface="Times New Roman" pitchFamily="18" charset="0"/>
              <a:buNone/>
              <a:tabLst>
                <a:tab pos="661988" algn="l"/>
                <a:tab pos="1325563" algn="l"/>
                <a:tab pos="1990725" algn="l"/>
                <a:tab pos="2654300" algn="l"/>
              </a:tabLst>
            </a:pPr>
            <a:fld id="{FCB57976-EED0-4B82-8F9A-B46A42FF4EEC}" type="slidenum">
              <a:rPr lang="en-US" smtClean="0">
                <a:latin typeface="Times New Roman" pitchFamily="18" charset="0"/>
                <a:ea typeface="Lucida Sans Unicode" pitchFamily="34" charset="0"/>
                <a:cs typeface="Lucida Sans Unicode" pitchFamily="34" charset="0"/>
              </a:rPr>
              <a:pPr>
                <a:buFont typeface="Times New Roman" pitchFamily="18" charset="0"/>
                <a:buNone/>
                <a:tabLst>
                  <a:tab pos="661988" algn="l"/>
                  <a:tab pos="1325563" algn="l"/>
                  <a:tab pos="1990725" algn="l"/>
                  <a:tab pos="2654300" algn="l"/>
                </a:tabLst>
              </a:pPr>
              <a:t>6</a:t>
            </a:fld>
            <a:endParaRPr lang="en-US" smtClean="0">
              <a:latin typeface="Times New Roman" pitchFamily="18" charset="0"/>
              <a:ea typeface="Lucida Sans Unicode" pitchFamily="34" charset="0"/>
              <a:cs typeface="Lucida Sans Unicode"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p:sp>
      <p:sp>
        <p:nvSpPr>
          <p:cNvPr id="33795" name="Notes Placeholder 2"/>
          <p:cNvSpPr>
            <a:spLocks noGrp="1"/>
          </p:cNvSpPr>
          <p:nvPr>
            <p:ph type="body" idx="1"/>
          </p:nvPr>
        </p:nvSpPr>
        <p:spPr>
          <a:noFill/>
          <a:ln/>
        </p:spPr>
        <p:txBody>
          <a:bodyPr/>
          <a:lstStyle/>
          <a:p>
            <a:endParaRPr lang="en-AU" smtClean="0">
              <a:latin typeface="Times New Roman" pitchFamily="18" charset="0"/>
            </a:endParaRPr>
          </a:p>
        </p:txBody>
      </p:sp>
      <p:sp>
        <p:nvSpPr>
          <p:cNvPr id="33796" name="Slide Number Placeholder 3"/>
          <p:cNvSpPr>
            <a:spLocks noGrp="1"/>
          </p:cNvSpPr>
          <p:nvPr>
            <p:ph type="sldNum" sz="quarter"/>
          </p:nvPr>
        </p:nvSpPr>
        <p:spPr>
          <a:noFill/>
        </p:spPr>
        <p:txBody>
          <a:bodyPr/>
          <a:lstStyle/>
          <a:p>
            <a:pPr>
              <a:buFont typeface="Times New Roman" pitchFamily="18" charset="0"/>
              <a:buNone/>
              <a:tabLst>
                <a:tab pos="661988" algn="l"/>
                <a:tab pos="1325563" algn="l"/>
                <a:tab pos="1990725" algn="l"/>
                <a:tab pos="2654300" algn="l"/>
              </a:tabLst>
            </a:pPr>
            <a:fld id="{CC902436-3CC8-4D1C-A515-70FFC46E71B6}" type="slidenum">
              <a:rPr lang="en-US" smtClean="0">
                <a:latin typeface="Times New Roman" pitchFamily="18" charset="0"/>
                <a:ea typeface="Lucida Sans Unicode" pitchFamily="34" charset="0"/>
                <a:cs typeface="Lucida Sans Unicode" pitchFamily="34" charset="0"/>
              </a:rPr>
              <a:pPr>
                <a:buFont typeface="Times New Roman" pitchFamily="18" charset="0"/>
                <a:buNone/>
                <a:tabLst>
                  <a:tab pos="661988" algn="l"/>
                  <a:tab pos="1325563" algn="l"/>
                  <a:tab pos="1990725" algn="l"/>
                  <a:tab pos="2654300" algn="l"/>
                </a:tabLst>
              </a:pPr>
              <a:t>7</a:t>
            </a:fld>
            <a:endParaRPr lang="en-US" smtClean="0">
              <a:latin typeface="Times New Roman" pitchFamily="18" charset="0"/>
              <a:ea typeface="Lucida Sans Unicode" pitchFamily="34" charset="0"/>
              <a:cs typeface="Lucida Sans Unicode"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p:sp>
      <p:sp>
        <p:nvSpPr>
          <p:cNvPr id="34819" name="Notes Placeholder 2"/>
          <p:cNvSpPr>
            <a:spLocks noGrp="1"/>
          </p:cNvSpPr>
          <p:nvPr>
            <p:ph type="body" idx="1"/>
          </p:nvPr>
        </p:nvSpPr>
        <p:spPr>
          <a:noFill/>
          <a:ln/>
        </p:spPr>
        <p:txBody>
          <a:bodyPr/>
          <a:lstStyle/>
          <a:p>
            <a:endParaRPr lang="en-AU" smtClean="0">
              <a:latin typeface="Times New Roman" pitchFamily="18" charset="0"/>
            </a:endParaRPr>
          </a:p>
        </p:txBody>
      </p:sp>
      <p:sp>
        <p:nvSpPr>
          <p:cNvPr id="34820" name="Slide Number Placeholder 3"/>
          <p:cNvSpPr>
            <a:spLocks noGrp="1"/>
          </p:cNvSpPr>
          <p:nvPr>
            <p:ph type="sldNum" sz="quarter"/>
          </p:nvPr>
        </p:nvSpPr>
        <p:spPr>
          <a:noFill/>
        </p:spPr>
        <p:txBody>
          <a:bodyPr/>
          <a:lstStyle/>
          <a:p>
            <a:pPr>
              <a:buFont typeface="Times New Roman" pitchFamily="18" charset="0"/>
              <a:buNone/>
              <a:tabLst>
                <a:tab pos="661988" algn="l"/>
                <a:tab pos="1325563" algn="l"/>
                <a:tab pos="1990725" algn="l"/>
                <a:tab pos="2654300" algn="l"/>
              </a:tabLst>
            </a:pPr>
            <a:fld id="{375FE037-2458-43E9-845F-FD93BA3A75EE}" type="slidenum">
              <a:rPr lang="en-US" smtClean="0">
                <a:latin typeface="Times New Roman" pitchFamily="18" charset="0"/>
                <a:ea typeface="Lucida Sans Unicode" pitchFamily="34" charset="0"/>
                <a:cs typeface="Lucida Sans Unicode" pitchFamily="34" charset="0"/>
              </a:rPr>
              <a:pPr>
                <a:buFont typeface="Times New Roman" pitchFamily="18" charset="0"/>
                <a:buNone/>
                <a:tabLst>
                  <a:tab pos="661988" algn="l"/>
                  <a:tab pos="1325563" algn="l"/>
                  <a:tab pos="1990725" algn="l"/>
                  <a:tab pos="2654300" algn="l"/>
                </a:tabLst>
              </a:pPr>
              <a:t>8</a:t>
            </a:fld>
            <a:endParaRPr lang="en-US" smtClean="0">
              <a:latin typeface="Times New Roman" pitchFamily="18" charset="0"/>
              <a:ea typeface="Lucida Sans Unicode" pitchFamily="34" charset="0"/>
              <a:cs typeface="Lucida Sans Unicode"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p:sp>
      <p:sp>
        <p:nvSpPr>
          <p:cNvPr id="35843" name="Notes Placeholder 2"/>
          <p:cNvSpPr>
            <a:spLocks noGrp="1"/>
          </p:cNvSpPr>
          <p:nvPr>
            <p:ph type="body" idx="1"/>
          </p:nvPr>
        </p:nvSpPr>
        <p:spPr>
          <a:noFill/>
          <a:ln/>
        </p:spPr>
        <p:txBody>
          <a:bodyPr/>
          <a:lstStyle/>
          <a:p>
            <a:endParaRPr lang="en-AU" smtClean="0">
              <a:latin typeface="Times New Roman" pitchFamily="18" charset="0"/>
            </a:endParaRPr>
          </a:p>
        </p:txBody>
      </p:sp>
      <p:sp>
        <p:nvSpPr>
          <p:cNvPr id="35844" name="Slide Number Placeholder 3"/>
          <p:cNvSpPr>
            <a:spLocks noGrp="1"/>
          </p:cNvSpPr>
          <p:nvPr>
            <p:ph type="sldNum" sz="quarter"/>
          </p:nvPr>
        </p:nvSpPr>
        <p:spPr>
          <a:noFill/>
        </p:spPr>
        <p:txBody>
          <a:bodyPr/>
          <a:lstStyle/>
          <a:p>
            <a:pPr>
              <a:buFont typeface="Times New Roman" pitchFamily="18" charset="0"/>
              <a:buNone/>
              <a:tabLst>
                <a:tab pos="661988" algn="l"/>
                <a:tab pos="1325563" algn="l"/>
                <a:tab pos="1990725" algn="l"/>
                <a:tab pos="2654300" algn="l"/>
              </a:tabLst>
            </a:pPr>
            <a:fld id="{47388DF6-E759-4399-AB7E-31D55FABC218}" type="slidenum">
              <a:rPr lang="en-US" smtClean="0">
                <a:latin typeface="Times New Roman" pitchFamily="18" charset="0"/>
                <a:ea typeface="Lucida Sans Unicode" pitchFamily="34" charset="0"/>
                <a:cs typeface="Lucida Sans Unicode" pitchFamily="34" charset="0"/>
              </a:rPr>
              <a:pPr>
                <a:buFont typeface="Times New Roman" pitchFamily="18" charset="0"/>
                <a:buNone/>
                <a:tabLst>
                  <a:tab pos="661988" algn="l"/>
                  <a:tab pos="1325563" algn="l"/>
                  <a:tab pos="1990725" algn="l"/>
                  <a:tab pos="2654300" algn="l"/>
                </a:tabLst>
              </a:pPr>
              <a:t>9</a:t>
            </a:fld>
            <a:endParaRPr lang="en-US" smtClean="0">
              <a:latin typeface="Times New Roman" pitchFamily="18" charset="0"/>
              <a:ea typeface="Lucida Sans Unicode" pitchFamily="34" charset="0"/>
              <a:cs typeface="Lucida Sans Unicode"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8214A8EB-91E8-4CE3-B442-2A71F516BCA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61FBF060-948B-4322-A12E-5D7068E4D84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454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50037" cy="6454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A1933666-7455-40B8-9379-C016969485A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dt" idx="10"/>
          </p:nvPr>
        </p:nvSpPr>
        <p:spPr/>
        <p:txBody>
          <a:bodyPr/>
          <a:lstStyle>
            <a:lvl1pPr>
              <a:defRPr/>
            </a:lvl1pPr>
          </a:lstStyle>
          <a:p>
            <a:pPr>
              <a:defRPr/>
            </a:pPr>
            <a:endParaRPr lang="en-US"/>
          </a:p>
        </p:txBody>
      </p:sp>
      <p:sp>
        <p:nvSpPr>
          <p:cNvPr id="5" name="Rectangle 4"/>
          <p:cNvSpPr>
            <a:spLocks noGrp="1" noChangeArrowheads="1"/>
          </p:cNvSpPr>
          <p:nvPr>
            <p:ph type="ftr" idx="11"/>
          </p:nvPr>
        </p:nvSpPr>
        <p:spPr/>
        <p:txBody>
          <a:bodyPr/>
          <a:lstStyle>
            <a:lvl1pPr>
              <a:defRPr/>
            </a:lvl1pPr>
          </a:lstStyle>
          <a:p>
            <a:pPr>
              <a:defRPr/>
            </a:pPr>
            <a:endParaRPr lang="en-US"/>
          </a:p>
        </p:txBody>
      </p:sp>
      <p:sp>
        <p:nvSpPr>
          <p:cNvPr id="6" name="Rectangle 5"/>
          <p:cNvSpPr>
            <a:spLocks noGrp="1" noChangeArrowheads="1"/>
          </p:cNvSpPr>
          <p:nvPr>
            <p:ph type="sldNum" idx="12"/>
          </p:nvPr>
        </p:nvSpPr>
        <p:spPr/>
        <p:txBody>
          <a:bodyPr/>
          <a:lstStyle>
            <a:lvl1pPr>
              <a:defRPr>
                <a:latin typeface="Century Gothic" pitchFamily="34" charset="0"/>
              </a:defRPr>
            </a:lvl1pPr>
          </a:lstStyle>
          <a:p>
            <a:pPr>
              <a:defRPr/>
            </a:pPr>
            <a:fld id="{5F668E62-99F6-43CD-ACE1-EE2858F39D0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702A57B4-E6A4-41EF-A44D-B4A3A1F36E6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CCBC3EB0-C90A-4FE8-B7BF-300D6F44349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BE7B4773-64E3-41B2-91FD-9D0C3973737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15465A71-6416-4DF7-9307-0E65A579DA3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D04C4311-64F9-4406-A3EE-881E8C2289F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184EE891-05DC-464E-BC8E-A473311BFAF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0E901610-C46D-40E5-A177-0236CCD47E8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9387" cy="126047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503238" y="1768475"/>
            <a:ext cx="9069387" cy="4987925"/>
          </a:xfrm>
          <a:prstGeom prst="rect">
            <a:avLst/>
          </a:prstGeom>
          <a:noFill/>
          <a:ln w="9525">
            <a:noFill/>
            <a:round/>
            <a:headEnd/>
            <a:tailEnd/>
          </a:ln>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503238" y="6886575"/>
            <a:ext cx="2346325"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buFont typeface="Times New Roman" pitchFamily="16" charset="0"/>
              <a:buNone/>
              <a:tabLst>
                <a:tab pos="723900" algn="l"/>
                <a:tab pos="1447800" algn="l"/>
                <a:tab pos="2171700" algn="l"/>
              </a:tabLst>
              <a:defRPr sz="1400">
                <a:solidFill>
                  <a:srgbClr val="000000"/>
                </a:solidFill>
                <a:latin typeface="Times New Roman" pitchFamily="16" charset="0"/>
                <a:ea typeface="+mn-ea"/>
                <a:cs typeface="Lucida Sans Unicode" charset="0"/>
              </a:defRPr>
            </a:lvl1pPr>
          </a:lstStyle>
          <a:p>
            <a:pPr>
              <a:defRPr/>
            </a:pPr>
            <a:endParaRPr lang="en-US"/>
          </a:p>
        </p:txBody>
      </p:sp>
      <p:sp>
        <p:nvSpPr>
          <p:cNvPr id="1028" name="Rectangle 4"/>
          <p:cNvSpPr>
            <a:spLocks noGrp="1" noChangeArrowheads="1"/>
          </p:cNvSpPr>
          <p:nvPr>
            <p:ph type="ftr"/>
          </p:nvPr>
        </p:nvSpPr>
        <p:spPr bwMode="auto">
          <a:xfrm>
            <a:off x="3448050" y="6886575"/>
            <a:ext cx="3194050"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lnSpc>
                <a:spcPct val="95000"/>
              </a:lnSpc>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mn-ea"/>
                <a:cs typeface="Lucida Sans Unicode" charset="0"/>
              </a:defRPr>
            </a:lvl1pPr>
          </a:lstStyle>
          <a:p>
            <a:pPr>
              <a:defRPr/>
            </a:pPr>
            <a:endParaRPr lang="en-US"/>
          </a:p>
        </p:txBody>
      </p:sp>
      <p:sp>
        <p:nvSpPr>
          <p:cNvPr id="1029" name="Rectangle 5"/>
          <p:cNvSpPr>
            <a:spLocks noGrp="1" noChangeArrowheads="1"/>
          </p:cNvSpPr>
          <p:nvPr>
            <p:ph type="sldNum"/>
          </p:nvPr>
        </p:nvSpPr>
        <p:spPr bwMode="auto">
          <a:xfrm>
            <a:off x="7227888" y="6886575"/>
            <a:ext cx="2346325"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buFont typeface="Times New Roman" pitchFamily="16" charset="0"/>
              <a:buNone/>
              <a:tabLst>
                <a:tab pos="723900" algn="l"/>
                <a:tab pos="1447800" algn="l"/>
                <a:tab pos="2171700" algn="l"/>
              </a:tabLst>
              <a:defRPr sz="1400">
                <a:solidFill>
                  <a:srgbClr val="000000"/>
                </a:solidFill>
                <a:latin typeface="Times New Roman" pitchFamily="16" charset="0"/>
                <a:ea typeface="+mn-ea"/>
                <a:cs typeface="Lucida Sans Unicode" charset="0"/>
              </a:defRPr>
            </a:lvl1pPr>
          </a:lstStyle>
          <a:p>
            <a:pPr>
              <a:defRPr/>
            </a:pPr>
            <a:fld id="{E3D253C2-02C2-45F0-B01B-4268FF9797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25" r:id="rId1"/>
    <p:sldLayoutId id="214748393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hf hdr="0" ftr="0" dt="0"/>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mj-lt"/>
          <a:ea typeface="Lucida Sans Unicode" charset="0"/>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Lucida Sans Unicode" charset="0"/>
          <a:cs typeface="Lucida Sans Unicode"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Lucida Sans Unicode" charset="0"/>
          <a:cs typeface="Lucida Sans Unicode"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Lucida Sans Unicode" charset="0"/>
          <a:cs typeface="Lucida Sans Unicode"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Lucida Sans Unicode" charset="0"/>
          <a:cs typeface="Lucida Sans Unicode"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Lucida Sans Unicode"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Lucida Sans Unicode"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Lucida Sans Unicode"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Lucida Sans Unicode" charset="0"/>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8" charset="0"/>
        <a:defRPr sz="3200">
          <a:solidFill>
            <a:srgbClr val="000000"/>
          </a:solidFill>
          <a:latin typeface="+mn-lt"/>
          <a:ea typeface="Lucida Sans Unicode" charset="0"/>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8" charset="0"/>
        <a:defRPr sz="2800">
          <a:solidFill>
            <a:srgbClr val="000000"/>
          </a:solidFill>
          <a:latin typeface="+mn-lt"/>
          <a:ea typeface="Lucida Sans Unicode" charset="0"/>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8" charset="0"/>
        <a:defRPr sz="2400">
          <a:solidFill>
            <a:srgbClr val="000000"/>
          </a:solidFill>
          <a:latin typeface="+mn-lt"/>
          <a:ea typeface="Lucida Sans Unicode" charset="0"/>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8" charset="0"/>
        <a:defRPr sz="2000">
          <a:solidFill>
            <a:srgbClr val="000000"/>
          </a:solidFill>
          <a:latin typeface="+mn-lt"/>
          <a:ea typeface="Lucida Sans Unicode" charset="0"/>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ea typeface="Lucida Sans Unicode" charset="0"/>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hyperlink" Target="http://www.linak.com.a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87338" y="250825"/>
            <a:ext cx="5616575" cy="1143000"/>
          </a:xfrm>
        </p:spPr>
        <p:txBody>
          <a:bodyPr/>
          <a:lstStyle/>
          <a:p>
            <a:pPr algn="l" eaLnBrk="1"/>
            <a:r>
              <a:rPr lang="en-AU" sz="3400" b="1" smtClean="0">
                <a:solidFill>
                  <a:srgbClr val="003399"/>
                </a:solidFill>
                <a:latin typeface="Calibri" pitchFamily="34" charset="0"/>
                <a:cs typeface="Calibri" pitchFamily="34" charset="0"/>
              </a:rPr>
              <a:t>Hospital Beds </a:t>
            </a:r>
            <a:br>
              <a:rPr lang="en-AU" sz="3400" b="1" smtClean="0">
                <a:solidFill>
                  <a:srgbClr val="003399"/>
                </a:solidFill>
                <a:latin typeface="Calibri" pitchFamily="34" charset="0"/>
                <a:cs typeface="Calibri" pitchFamily="34" charset="0"/>
              </a:rPr>
            </a:br>
            <a:r>
              <a:rPr lang="en-AU" sz="3400" b="1" smtClean="0">
                <a:solidFill>
                  <a:srgbClr val="003399"/>
                </a:solidFill>
                <a:latin typeface="Calibri" pitchFamily="34" charset="0"/>
                <a:cs typeface="Calibri" pitchFamily="34" charset="0"/>
              </a:rPr>
              <a:t>The next wave of innovation</a:t>
            </a:r>
            <a:endParaRPr lang="en-US" sz="3400" b="1" smtClean="0">
              <a:solidFill>
                <a:srgbClr val="003399"/>
              </a:solidFill>
              <a:latin typeface="Calibri" pitchFamily="34" charset="0"/>
              <a:cs typeface="Calibri" pitchFamily="34" charset="0"/>
            </a:endParaRPr>
          </a:p>
        </p:txBody>
      </p:sp>
      <p:sp>
        <p:nvSpPr>
          <p:cNvPr id="3075" name="Slide Number Placeholder 14"/>
          <p:cNvSpPr>
            <a:spLocks noGrp="1"/>
          </p:cNvSpPr>
          <p:nvPr>
            <p:ph type="sldNum" sz="quarter" idx="12"/>
          </p:nvPr>
        </p:nvSpPr>
        <p:spPr>
          <a:noFill/>
        </p:spPr>
        <p:txBody>
          <a:bodyPr/>
          <a:lstStyle/>
          <a:p>
            <a:pPr>
              <a:buFont typeface="Times New Roman" pitchFamily="18" charset="0"/>
              <a:buNone/>
            </a:pPr>
            <a:fld id="{085AAA54-3159-414E-A8E6-A34D9757B663}" type="slidenum">
              <a:rPr lang="en-US" smtClean="0">
                <a:ea typeface="Lucida Sans Unicode" pitchFamily="34" charset="0"/>
                <a:cs typeface="Lucida Sans Unicode" pitchFamily="34" charset="0"/>
              </a:rPr>
              <a:pPr>
                <a:buFont typeface="Times New Roman" pitchFamily="18" charset="0"/>
                <a:buNone/>
              </a:pPr>
              <a:t>1</a:t>
            </a:fld>
            <a:endParaRPr lang="en-US" smtClean="0">
              <a:ea typeface="Lucida Sans Unicode" pitchFamily="34" charset="0"/>
              <a:cs typeface="Lucida Sans Unicode" pitchFamily="34" charset="0"/>
            </a:endParaRPr>
          </a:p>
        </p:txBody>
      </p:sp>
      <p:pic>
        <p:nvPicPr>
          <p:cNvPr id="3076" name="Picture 10"/>
          <p:cNvPicPr>
            <a:picLocks noChangeAspect="1" noChangeArrowheads="1"/>
          </p:cNvPicPr>
          <p:nvPr/>
        </p:nvPicPr>
        <p:blipFill>
          <a:blip r:embed="rId3" cstate="print"/>
          <a:srcRect/>
          <a:stretch>
            <a:fillRect/>
          </a:stretch>
        </p:blipFill>
        <p:spPr bwMode="auto">
          <a:xfrm>
            <a:off x="982663" y="2038350"/>
            <a:ext cx="4418012" cy="4262438"/>
          </a:xfrm>
          <a:prstGeom prst="rect">
            <a:avLst/>
          </a:prstGeom>
          <a:noFill/>
          <a:ln w="9525">
            <a:noFill/>
            <a:miter lim="800000"/>
            <a:headEnd/>
            <a:tailEnd/>
          </a:ln>
        </p:spPr>
      </p:pic>
      <p:pic>
        <p:nvPicPr>
          <p:cNvPr id="3077" name="Picture 8" descr="LINAK logo">
            <a:hlinkClick r:id="rId4"/>
          </p:cNvPr>
          <p:cNvPicPr>
            <a:picLocks noChangeAspect="1" noChangeArrowheads="1"/>
          </p:cNvPicPr>
          <p:nvPr/>
        </p:nvPicPr>
        <p:blipFill>
          <a:blip r:embed="rId5" cstate="print"/>
          <a:srcRect/>
          <a:stretch>
            <a:fillRect/>
          </a:stretch>
        </p:blipFill>
        <p:spPr bwMode="auto">
          <a:xfrm>
            <a:off x="5616575" y="6070600"/>
            <a:ext cx="2078038" cy="661988"/>
          </a:xfrm>
          <a:prstGeom prst="rect">
            <a:avLst/>
          </a:prstGeom>
          <a:noFill/>
          <a:ln w="9525">
            <a:noFill/>
            <a:miter lim="800000"/>
            <a:headEnd/>
            <a:tailEnd/>
          </a:ln>
        </p:spPr>
      </p:pic>
      <p:pic>
        <p:nvPicPr>
          <p:cNvPr id="3078" name="Picture 4" descr="blue_Vert.jpg"/>
          <p:cNvPicPr>
            <a:picLocks noChangeAspect="1"/>
          </p:cNvPicPr>
          <p:nvPr/>
        </p:nvPicPr>
        <p:blipFill>
          <a:blip r:embed="rId6" cstate="print"/>
          <a:srcRect/>
          <a:stretch>
            <a:fillRect/>
          </a:stretch>
        </p:blipFill>
        <p:spPr bwMode="auto">
          <a:xfrm>
            <a:off x="863600" y="5075238"/>
            <a:ext cx="1446213" cy="1368425"/>
          </a:xfrm>
          <a:prstGeom prst="rect">
            <a:avLst/>
          </a:prstGeom>
          <a:noFill/>
          <a:ln w="9525">
            <a:noFill/>
            <a:miter lim="800000"/>
            <a:headEnd/>
            <a:tailEnd/>
          </a:ln>
        </p:spPr>
      </p:pic>
      <p:pic>
        <p:nvPicPr>
          <p:cNvPr id="3079" name="Picture 7"/>
          <p:cNvPicPr>
            <a:picLocks noChangeAspect="1" noChangeArrowheads="1"/>
          </p:cNvPicPr>
          <p:nvPr/>
        </p:nvPicPr>
        <p:blipFill>
          <a:blip r:embed="rId7" cstate="print"/>
          <a:srcRect/>
          <a:stretch>
            <a:fillRect/>
          </a:stretch>
        </p:blipFill>
        <p:spPr bwMode="auto">
          <a:xfrm>
            <a:off x="5761038" y="2555875"/>
            <a:ext cx="3619500" cy="338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4"/>
          <p:cNvSpPr>
            <a:spLocks noGrp="1"/>
          </p:cNvSpPr>
          <p:nvPr>
            <p:ph type="sldNum" sz="quarter" idx="12"/>
          </p:nvPr>
        </p:nvSpPr>
        <p:spPr>
          <a:noFill/>
        </p:spPr>
        <p:txBody>
          <a:bodyPr/>
          <a:lstStyle/>
          <a:p>
            <a:pPr>
              <a:buFont typeface="Times New Roman" pitchFamily="18" charset="0"/>
              <a:buNone/>
            </a:pPr>
            <a:fld id="{B176FF6A-B6CA-4E92-AD3D-4A5C7675CA28}" type="slidenum">
              <a:rPr lang="en-US" smtClean="0">
                <a:ea typeface="Lucida Sans Unicode" pitchFamily="34" charset="0"/>
                <a:cs typeface="Lucida Sans Unicode" pitchFamily="34" charset="0"/>
              </a:rPr>
              <a:pPr>
                <a:buFont typeface="Times New Roman" pitchFamily="18" charset="0"/>
                <a:buNone/>
              </a:pPr>
              <a:t>10</a:t>
            </a:fld>
            <a:endParaRPr lang="en-US" smtClean="0">
              <a:ea typeface="Lucida Sans Unicode" pitchFamily="34" charset="0"/>
              <a:cs typeface="Lucida Sans Unicode" pitchFamily="34" charset="0"/>
            </a:endParaRPr>
          </a:p>
        </p:txBody>
      </p:sp>
      <p:pic>
        <p:nvPicPr>
          <p:cNvPr id="12291" name="Picture 3"/>
          <p:cNvPicPr>
            <a:picLocks noChangeAspect="1" noChangeArrowheads="1"/>
          </p:cNvPicPr>
          <p:nvPr/>
        </p:nvPicPr>
        <p:blipFill>
          <a:blip r:embed="rId3" cstate="print"/>
          <a:srcRect/>
          <a:stretch>
            <a:fillRect/>
          </a:stretch>
        </p:blipFill>
        <p:spPr bwMode="auto">
          <a:xfrm>
            <a:off x="215900" y="4064000"/>
            <a:ext cx="8001000" cy="3495675"/>
          </a:xfrm>
          <a:prstGeom prst="rect">
            <a:avLst/>
          </a:prstGeom>
          <a:noFill/>
          <a:ln w="9525">
            <a:noFill/>
            <a:miter lim="800000"/>
            <a:headEnd/>
            <a:tailEnd/>
          </a:ln>
        </p:spPr>
      </p:pic>
      <p:sp>
        <p:nvSpPr>
          <p:cNvPr id="12" name="Title 1"/>
          <p:cNvSpPr txBox="1">
            <a:spLocks/>
          </p:cNvSpPr>
          <p:nvPr/>
        </p:nvSpPr>
        <p:spPr bwMode="auto">
          <a:xfrm>
            <a:off x="325438" y="612775"/>
            <a:ext cx="9069387" cy="1079500"/>
          </a:xfrm>
          <a:prstGeom prst="rect">
            <a:avLst/>
          </a:prstGeom>
          <a:noFill/>
          <a:ln w="9525">
            <a:noFill/>
            <a:round/>
            <a:headEnd/>
            <a:tailEnd/>
          </a:ln>
        </p:spPr>
        <p:txBody>
          <a:bodyPr lIns="0" tIns="0" rIns="0" bIns="0" anchor="ctr"/>
          <a:lstStyle/>
          <a:p>
            <a:pPr eaLnBrk="0">
              <a:defRPr/>
            </a:pPr>
            <a:r>
              <a:rPr lang="en-AU" sz="4000" b="1" kern="0" dirty="0">
                <a:solidFill>
                  <a:schemeClr val="bg2"/>
                </a:solidFill>
                <a:latin typeface="Calibri" pitchFamily="34" charset="0"/>
                <a:ea typeface="Lucida Sans Unicode" charset="0"/>
                <a:cs typeface="Calibri" pitchFamily="34" charset="0"/>
              </a:rPr>
              <a:t>Limitations of traditional central locking castors</a:t>
            </a:r>
            <a:r>
              <a:rPr lang="sv-SE" sz="4000" kern="0" dirty="0">
                <a:solidFill>
                  <a:srgbClr val="000000"/>
                </a:solidFill>
                <a:latin typeface="+mj-lt"/>
                <a:ea typeface="Lucida Sans Unicode" charset="0"/>
                <a:cs typeface="+mj-cs"/>
              </a:rPr>
              <a:t/>
            </a:r>
            <a:br>
              <a:rPr lang="sv-SE" sz="4000" kern="0" dirty="0">
                <a:solidFill>
                  <a:srgbClr val="000000"/>
                </a:solidFill>
                <a:latin typeface="+mj-lt"/>
                <a:ea typeface="Lucida Sans Unicode" charset="0"/>
                <a:cs typeface="+mj-cs"/>
              </a:rPr>
            </a:br>
            <a:endParaRPr lang="en-US" sz="4000" b="1" kern="0" dirty="0">
              <a:solidFill>
                <a:srgbClr val="7F7F7F"/>
              </a:solidFill>
              <a:latin typeface="Century Gothic" pitchFamily="34" charset="0"/>
              <a:ea typeface="Lucida Sans Unicode" charset="0"/>
              <a:cs typeface="+mj-cs"/>
            </a:endParaRPr>
          </a:p>
        </p:txBody>
      </p:sp>
      <p:pic>
        <p:nvPicPr>
          <p:cNvPr id="12293" name="Picture 4"/>
          <p:cNvPicPr>
            <a:picLocks noChangeAspect="1" noChangeArrowheads="1"/>
          </p:cNvPicPr>
          <p:nvPr/>
        </p:nvPicPr>
        <p:blipFill>
          <a:blip r:embed="rId4" cstate="print"/>
          <a:srcRect/>
          <a:stretch>
            <a:fillRect/>
          </a:stretch>
        </p:blipFill>
        <p:spPr bwMode="auto">
          <a:xfrm>
            <a:off x="4930775" y="755650"/>
            <a:ext cx="5149850" cy="3395663"/>
          </a:xfrm>
          <a:prstGeom prst="rect">
            <a:avLst/>
          </a:prstGeom>
          <a:noFill/>
          <a:ln w="9525">
            <a:noFill/>
            <a:miter lim="800000"/>
            <a:headEnd/>
            <a:tailEnd/>
          </a:ln>
        </p:spPr>
      </p:pic>
      <p:sp>
        <p:nvSpPr>
          <p:cNvPr id="12294" name="TextBox 12"/>
          <p:cNvSpPr txBox="1">
            <a:spLocks noChangeArrowheads="1"/>
          </p:cNvSpPr>
          <p:nvPr/>
        </p:nvSpPr>
        <p:spPr bwMode="auto">
          <a:xfrm>
            <a:off x="287338" y="1763713"/>
            <a:ext cx="5545137" cy="2925762"/>
          </a:xfrm>
          <a:prstGeom prst="rect">
            <a:avLst/>
          </a:prstGeom>
          <a:noFill/>
          <a:ln w="9525">
            <a:noFill/>
            <a:miter lim="800000"/>
            <a:headEnd/>
            <a:tailEnd/>
          </a:ln>
        </p:spPr>
        <p:txBody>
          <a:bodyPr>
            <a:spAutoFit/>
          </a:bodyPr>
          <a:lstStyle/>
          <a:p>
            <a:pPr marL="342900" indent="-342900">
              <a:buFont typeface="Arial" charset="0"/>
              <a:buAutoNum type="arabicPeriod" startAt="3"/>
            </a:pPr>
            <a:r>
              <a:rPr lang="en-AU" b="1">
                <a:latin typeface="Calibri" pitchFamily="34" charset="0"/>
                <a:cs typeface="Calibri" pitchFamily="34" charset="0"/>
              </a:rPr>
              <a:t>The castors rotate the hex rod with a CAM that has only 3mm of movement between the 3 brake positions. This makes hole sizes and positions along the whole length of the bed frame as well as the castor tolerances very, very tight and difficult to control. This adds cost and complexity to the bed frame manufacturing process.</a:t>
            </a:r>
            <a:r>
              <a:rPr lang="en-AU" b="1">
                <a:latin typeface="Calibri" pitchFamily="34" charset="0"/>
                <a:cs typeface="Calibri" pitchFamily="34" charset="0"/>
                <a:sym typeface="Wingdings 2" pitchFamily="18" charset="2"/>
              </a:rPr>
              <a:t> 	</a:t>
            </a:r>
          </a:p>
          <a:p>
            <a:pPr marL="342900" indent="-342900"/>
            <a:r>
              <a:rPr lang="en-AU" b="1">
                <a:solidFill>
                  <a:srgbClr val="003399"/>
                </a:solidFill>
                <a:latin typeface="Calibri" pitchFamily="34" charset="0"/>
                <a:cs typeface="Calibri" pitchFamily="34" charset="0"/>
                <a:sym typeface="Wingdings 2" pitchFamily="18" charset="2"/>
              </a:rPr>
              <a:t>	 Electronic castors remove this limitation</a:t>
            </a:r>
            <a:endParaRPr lang="en-AU" b="1">
              <a:solidFill>
                <a:srgbClr val="003399"/>
              </a:solidFill>
              <a:latin typeface="Calibri" pitchFamily="34" charset="0"/>
              <a:cs typeface="Calibri" pitchFamily="34" charset="0"/>
            </a:endParaRPr>
          </a:p>
          <a:p>
            <a:pPr marL="342900" indent="-342900">
              <a:buFont typeface="Arial" charset="0"/>
              <a:buAutoNum type="arabicPeriod" startAt="3"/>
            </a:pPr>
            <a:endParaRPr lang="en-AU" b="1">
              <a:latin typeface="Calibri" pitchFamily="34" charset="0"/>
              <a:cs typeface="Calibri" pitchFamily="34" charset="0"/>
            </a:endParaRPr>
          </a:p>
          <a:p>
            <a:pPr marL="342900" indent="-342900">
              <a:buFont typeface="Arial" charset="0"/>
              <a:buAutoNum type="arabicPeriod" startAt="3"/>
            </a:pPr>
            <a:endParaRPr lang="en-AU" b="1">
              <a:latin typeface="Calibri" pitchFamily="34" charset="0"/>
              <a:cs typeface="Calibri" pitchFamily="34" charset="0"/>
            </a:endParaRPr>
          </a:p>
          <a:p>
            <a:pPr marL="342900" indent="-342900"/>
            <a:endParaRPr lang="en-AU" b="1"/>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25438" y="612775"/>
            <a:ext cx="9069387" cy="1079500"/>
          </a:xfrm>
        </p:spPr>
        <p:txBody>
          <a:bodyPr/>
          <a:lstStyle/>
          <a:p>
            <a:pPr algn="l"/>
            <a:r>
              <a:rPr lang="en-AU" sz="4000" b="1" smtClean="0">
                <a:solidFill>
                  <a:schemeClr val="bg2"/>
                </a:solidFill>
                <a:latin typeface="Calibri" pitchFamily="34" charset="0"/>
                <a:cs typeface="Calibri" pitchFamily="34" charset="0"/>
              </a:rPr>
              <a:t>Limitations of traditional central locking castors</a:t>
            </a:r>
            <a:r>
              <a:rPr lang="sv-SE" sz="4000" smtClean="0">
                <a:ea typeface="Lucida Sans Unicode" pitchFamily="34" charset="0"/>
              </a:rPr>
              <a:t/>
            </a:r>
            <a:br>
              <a:rPr lang="sv-SE" sz="4000" smtClean="0">
                <a:ea typeface="Lucida Sans Unicode" pitchFamily="34" charset="0"/>
              </a:rPr>
            </a:br>
            <a:endParaRPr lang="en-US" sz="4000" b="1" smtClean="0">
              <a:solidFill>
                <a:srgbClr val="7F7F7F"/>
              </a:solidFill>
              <a:latin typeface="Century Gothic" pitchFamily="34" charset="0"/>
              <a:ea typeface="Lucida Sans Unicode" pitchFamily="34" charset="0"/>
            </a:endParaRPr>
          </a:p>
        </p:txBody>
      </p:sp>
      <p:sp>
        <p:nvSpPr>
          <p:cNvPr id="13315" name="Slide Number Placeholder 14"/>
          <p:cNvSpPr>
            <a:spLocks noGrp="1"/>
          </p:cNvSpPr>
          <p:nvPr>
            <p:ph type="sldNum" sz="quarter" idx="12"/>
          </p:nvPr>
        </p:nvSpPr>
        <p:spPr>
          <a:noFill/>
        </p:spPr>
        <p:txBody>
          <a:bodyPr/>
          <a:lstStyle/>
          <a:p>
            <a:pPr>
              <a:buFont typeface="Times New Roman" pitchFamily="18" charset="0"/>
              <a:buNone/>
            </a:pPr>
            <a:fld id="{97E30831-F807-42E8-BFC0-B4E75E5BC72D}" type="slidenum">
              <a:rPr lang="en-US" smtClean="0">
                <a:ea typeface="Lucida Sans Unicode" pitchFamily="34" charset="0"/>
                <a:cs typeface="Lucida Sans Unicode" pitchFamily="34" charset="0"/>
              </a:rPr>
              <a:pPr>
                <a:buFont typeface="Times New Roman" pitchFamily="18" charset="0"/>
                <a:buNone/>
              </a:pPr>
              <a:t>11</a:t>
            </a:fld>
            <a:endParaRPr lang="en-US" smtClean="0">
              <a:ea typeface="Lucida Sans Unicode" pitchFamily="34" charset="0"/>
              <a:cs typeface="Lucida Sans Unicode" pitchFamily="34" charset="0"/>
            </a:endParaRPr>
          </a:p>
        </p:txBody>
      </p:sp>
      <p:sp>
        <p:nvSpPr>
          <p:cNvPr id="13316" name="TextBox 12"/>
          <p:cNvSpPr txBox="1">
            <a:spLocks noChangeArrowheads="1"/>
          </p:cNvSpPr>
          <p:nvPr/>
        </p:nvSpPr>
        <p:spPr bwMode="auto">
          <a:xfrm>
            <a:off x="287338" y="1974850"/>
            <a:ext cx="1944687" cy="4729163"/>
          </a:xfrm>
          <a:prstGeom prst="rect">
            <a:avLst/>
          </a:prstGeom>
          <a:noFill/>
          <a:ln w="9525">
            <a:noFill/>
            <a:miter lim="800000"/>
            <a:headEnd/>
            <a:tailEnd/>
          </a:ln>
        </p:spPr>
        <p:txBody>
          <a:bodyPr>
            <a:spAutoFit/>
          </a:bodyPr>
          <a:lstStyle/>
          <a:p>
            <a:pPr marL="342900" indent="-342900">
              <a:buFont typeface="Arial" charset="0"/>
              <a:buAutoNum type="arabicPeriod" startAt="4"/>
            </a:pPr>
            <a:r>
              <a:rPr lang="en-AU" b="1">
                <a:latin typeface="Calibri" pitchFamily="34" charset="0"/>
                <a:cs typeface="Calibri" pitchFamily="34" charset="0"/>
              </a:rPr>
              <a:t>The orientation of the DL castors is fixed...</a:t>
            </a:r>
          </a:p>
          <a:p>
            <a:pPr marL="342900" indent="-342900"/>
            <a:r>
              <a:rPr lang="en-AU" b="1">
                <a:latin typeface="Calibri" pitchFamily="34" charset="0"/>
                <a:cs typeface="Calibri" pitchFamily="34" charset="0"/>
                <a:sym typeface="Wingdings 2" pitchFamily="18" charset="2"/>
              </a:rPr>
              <a:t>	</a:t>
            </a:r>
            <a:r>
              <a:rPr lang="en-AU" b="1">
                <a:solidFill>
                  <a:srgbClr val="003399"/>
                </a:solidFill>
                <a:latin typeface="Calibri" pitchFamily="34" charset="0"/>
                <a:cs typeface="Calibri" pitchFamily="34" charset="0"/>
                <a:sym typeface="Wingdings 2" pitchFamily="18" charset="2"/>
              </a:rPr>
              <a:t> Electronic castors remove this limitation</a:t>
            </a:r>
            <a:endParaRPr lang="en-AU" b="1">
              <a:solidFill>
                <a:srgbClr val="003399"/>
              </a:solidFill>
              <a:latin typeface="Calibri" pitchFamily="34" charset="0"/>
              <a:cs typeface="Calibri" pitchFamily="34" charset="0"/>
            </a:endParaRPr>
          </a:p>
          <a:p>
            <a:pPr marL="342900" indent="-342900">
              <a:buFont typeface="Arial" charset="0"/>
              <a:buAutoNum type="arabicPeriod" startAt="4"/>
            </a:pPr>
            <a:endParaRPr lang="en-AU" b="1">
              <a:latin typeface="Calibri" pitchFamily="34" charset="0"/>
              <a:cs typeface="Calibri" pitchFamily="34" charset="0"/>
            </a:endParaRPr>
          </a:p>
          <a:p>
            <a:pPr marL="342900" indent="-342900">
              <a:buFont typeface="Arial" charset="0"/>
              <a:buAutoNum type="arabicPeriod" startAt="4"/>
            </a:pPr>
            <a:endParaRPr lang="en-AU" b="1">
              <a:latin typeface="Calibri" pitchFamily="34" charset="0"/>
              <a:cs typeface="Calibri" pitchFamily="34" charset="0"/>
            </a:endParaRPr>
          </a:p>
          <a:p>
            <a:pPr marL="342900" indent="-342900">
              <a:buFont typeface="Arial" charset="0"/>
              <a:buAutoNum type="arabicPeriod" startAt="4"/>
            </a:pPr>
            <a:r>
              <a:rPr lang="en-AU" b="1">
                <a:latin typeface="Calibri" pitchFamily="34" charset="0"/>
                <a:cs typeface="Calibri" pitchFamily="34" charset="0"/>
              </a:rPr>
              <a:t>Hard to push from the non-DL end. </a:t>
            </a:r>
          </a:p>
          <a:p>
            <a:pPr marL="342900" indent="-342900"/>
            <a:r>
              <a:rPr lang="en-AU" b="1">
                <a:latin typeface="Calibri" pitchFamily="34" charset="0"/>
                <a:cs typeface="Calibri" pitchFamily="34" charset="0"/>
                <a:sym typeface="Wingdings 2" pitchFamily="18" charset="2"/>
              </a:rPr>
              <a:t>	</a:t>
            </a:r>
            <a:r>
              <a:rPr lang="en-AU" b="1">
                <a:solidFill>
                  <a:srgbClr val="003399"/>
                </a:solidFill>
                <a:latin typeface="Calibri" pitchFamily="34" charset="0"/>
                <a:cs typeface="Calibri" pitchFamily="34" charset="0"/>
                <a:sym typeface="Wingdings 2" pitchFamily="18" charset="2"/>
              </a:rPr>
              <a:t> Electronic castors remove this limitation</a:t>
            </a:r>
            <a:endParaRPr lang="en-AU" b="1">
              <a:solidFill>
                <a:srgbClr val="003399"/>
              </a:solidFill>
              <a:latin typeface="Calibri" pitchFamily="34" charset="0"/>
              <a:cs typeface="Calibri" pitchFamily="34" charset="0"/>
            </a:endParaRPr>
          </a:p>
          <a:p>
            <a:pPr marL="342900" indent="-342900">
              <a:buFont typeface="Arial" charset="0"/>
              <a:buAutoNum type="arabicPeriod" startAt="4"/>
            </a:pPr>
            <a:endParaRPr lang="en-AU" b="1">
              <a:latin typeface="Calibri" pitchFamily="34" charset="0"/>
              <a:cs typeface="Calibri" pitchFamily="34" charset="0"/>
            </a:endParaRPr>
          </a:p>
        </p:txBody>
      </p:sp>
      <p:pic>
        <p:nvPicPr>
          <p:cNvPr id="13317" name="Picture 3"/>
          <p:cNvPicPr>
            <a:picLocks noChangeAspect="1" noChangeArrowheads="1"/>
          </p:cNvPicPr>
          <p:nvPr/>
        </p:nvPicPr>
        <p:blipFill>
          <a:blip r:embed="rId3" cstate="print"/>
          <a:srcRect/>
          <a:stretch>
            <a:fillRect/>
          </a:stretch>
        </p:blipFill>
        <p:spPr bwMode="auto">
          <a:xfrm>
            <a:off x="2160588" y="1474788"/>
            <a:ext cx="7848600" cy="600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WORKGROUP\AppData\Local\Microsoft\Windows\Temporary Internet Files\Content.IE5\EX3SM20W\MC900439356[1].jpg"/>
          <p:cNvPicPr>
            <a:picLocks noChangeAspect="1" noChangeArrowheads="1"/>
          </p:cNvPicPr>
          <p:nvPr/>
        </p:nvPicPr>
        <p:blipFill>
          <a:blip r:embed="rId3" cstate="print"/>
          <a:srcRect/>
          <a:stretch>
            <a:fillRect/>
          </a:stretch>
        </p:blipFill>
        <p:spPr bwMode="auto">
          <a:xfrm>
            <a:off x="6048375" y="3275013"/>
            <a:ext cx="4032250" cy="4032250"/>
          </a:xfrm>
          <a:prstGeom prst="rect">
            <a:avLst/>
          </a:prstGeom>
          <a:noFill/>
          <a:ln w="9525">
            <a:noFill/>
            <a:miter lim="800000"/>
            <a:headEnd/>
            <a:tailEnd/>
          </a:ln>
        </p:spPr>
      </p:pic>
      <p:sp>
        <p:nvSpPr>
          <p:cNvPr id="14339" name="Slide Number Placeholder 14"/>
          <p:cNvSpPr>
            <a:spLocks noGrp="1"/>
          </p:cNvSpPr>
          <p:nvPr>
            <p:ph type="sldNum" sz="quarter" idx="12"/>
          </p:nvPr>
        </p:nvSpPr>
        <p:spPr>
          <a:noFill/>
        </p:spPr>
        <p:txBody>
          <a:bodyPr/>
          <a:lstStyle/>
          <a:p>
            <a:pPr>
              <a:buFont typeface="Times New Roman" pitchFamily="18" charset="0"/>
              <a:buNone/>
            </a:pPr>
            <a:fld id="{59326689-F853-4ACC-B40C-43E84015D82C}" type="slidenum">
              <a:rPr lang="en-US" smtClean="0">
                <a:ea typeface="Lucida Sans Unicode" pitchFamily="34" charset="0"/>
                <a:cs typeface="Lucida Sans Unicode" pitchFamily="34" charset="0"/>
              </a:rPr>
              <a:pPr>
                <a:buFont typeface="Times New Roman" pitchFamily="18" charset="0"/>
                <a:buNone/>
              </a:pPr>
              <a:t>12</a:t>
            </a:fld>
            <a:endParaRPr lang="en-US" smtClean="0">
              <a:ea typeface="Lucida Sans Unicode" pitchFamily="34" charset="0"/>
              <a:cs typeface="Lucida Sans Unicode" pitchFamily="34" charset="0"/>
            </a:endParaRPr>
          </a:p>
        </p:txBody>
      </p:sp>
      <p:sp>
        <p:nvSpPr>
          <p:cNvPr id="14340" name="TextBox 12"/>
          <p:cNvSpPr txBox="1">
            <a:spLocks noChangeArrowheads="1"/>
          </p:cNvSpPr>
          <p:nvPr/>
        </p:nvSpPr>
        <p:spPr bwMode="auto">
          <a:xfrm>
            <a:off x="287338" y="1763713"/>
            <a:ext cx="5257800" cy="5761037"/>
          </a:xfrm>
          <a:prstGeom prst="rect">
            <a:avLst/>
          </a:prstGeom>
          <a:noFill/>
          <a:ln w="9525">
            <a:noFill/>
            <a:miter lim="800000"/>
            <a:headEnd/>
            <a:tailEnd/>
          </a:ln>
        </p:spPr>
        <p:txBody>
          <a:bodyPr>
            <a:spAutoFit/>
          </a:bodyPr>
          <a:lstStyle/>
          <a:p>
            <a:pPr marL="342900" indent="-342900">
              <a:buFont typeface="Arial" charset="0"/>
              <a:buAutoNum type="arabicPeriod" startAt="6"/>
            </a:pPr>
            <a:r>
              <a:rPr lang="en-AU" b="1">
                <a:latin typeface="Calibri" pitchFamily="34" charset="0"/>
                <a:cs typeface="Calibri" pitchFamily="34" charset="0"/>
              </a:rPr>
              <a:t>Traditional hex-rod style bed frames increase the height of beds and preclude the column-style floor bed design - and column style hi-low floor beds are a rapidly growing market that is a major piece of the fall-reduction puzzle. </a:t>
            </a:r>
          </a:p>
          <a:p>
            <a:pPr marL="342900" indent="-342900"/>
            <a:endParaRPr lang="en-AU" b="1">
              <a:latin typeface="Calibri" pitchFamily="34" charset="0"/>
              <a:cs typeface="Calibri" pitchFamily="34" charset="0"/>
            </a:endParaRPr>
          </a:p>
          <a:p>
            <a:pPr marL="342900" indent="-342900"/>
            <a:r>
              <a:rPr lang="en-AU" b="1">
                <a:latin typeface="Calibri" pitchFamily="34" charset="0"/>
                <a:cs typeface="Calibri" pitchFamily="34" charset="0"/>
              </a:rPr>
              <a:t>	The long pintle height to facilitate hex rod above the castor also adds height to the castor.</a:t>
            </a:r>
          </a:p>
          <a:p>
            <a:pPr marL="342900" indent="-342900">
              <a:buFont typeface="Arial" charset="0"/>
              <a:buAutoNum type="arabicPeriod" startAt="6"/>
            </a:pPr>
            <a:endParaRPr lang="en-AU" b="1">
              <a:latin typeface="Calibri" pitchFamily="34" charset="0"/>
              <a:cs typeface="Calibri" pitchFamily="34" charset="0"/>
            </a:endParaRPr>
          </a:p>
          <a:p>
            <a:pPr marL="342900" indent="-342900"/>
            <a:r>
              <a:rPr lang="en-AU" b="1">
                <a:latin typeface="Calibri" pitchFamily="34" charset="0"/>
                <a:cs typeface="Calibri" pitchFamily="34" charset="0"/>
              </a:rPr>
              <a:t>	Removing the hex rod bed frame design limitations opens up many new doors of design freedom and allows better under-bed access to other equipment.</a:t>
            </a:r>
          </a:p>
          <a:p>
            <a:pPr marL="342900" indent="-342900"/>
            <a:r>
              <a:rPr lang="en-AU" b="1">
                <a:latin typeface="Calibri" pitchFamily="34" charset="0"/>
                <a:cs typeface="Calibri" pitchFamily="34" charset="0"/>
                <a:sym typeface="Wingdings 2" pitchFamily="18" charset="2"/>
              </a:rPr>
              <a:t>	</a:t>
            </a:r>
            <a:r>
              <a:rPr lang="en-AU" b="1">
                <a:solidFill>
                  <a:srgbClr val="003399"/>
                </a:solidFill>
                <a:latin typeface="Calibri" pitchFamily="34" charset="0"/>
                <a:cs typeface="Calibri" pitchFamily="34" charset="0"/>
                <a:sym typeface="Wingdings 2" pitchFamily="18" charset="2"/>
              </a:rPr>
              <a:t> Electronic castors remove this limitation</a:t>
            </a:r>
            <a:endParaRPr lang="en-AU" b="1">
              <a:solidFill>
                <a:srgbClr val="003399"/>
              </a:solidFill>
              <a:latin typeface="Calibri" pitchFamily="34" charset="0"/>
              <a:cs typeface="Calibri" pitchFamily="34" charset="0"/>
            </a:endParaRPr>
          </a:p>
          <a:p>
            <a:pPr marL="342900" indent="-342900"/>
            <a:endParaRPr lang="en-AU" b="1">
              <a:latin typeface="Calibri" pitchFamily="34" charset="0"/>
              <a:cs typeface="Calibri" pitchFamily="34" charset="0"/>
            </a:endParaRPr>
          </a:p>
          <a:p>
            <a:pPr marL="342900" indent="-342900"/>
            <a:r>
              <a:rPr lang="en-AU" b="1">
                <a:latin typeface="Calibri" pitchFamily="34" charset="0"/>
                <a:cs typeface="Calibri" pitchFamily="34" charset="0"/>
              </a:rPr>
              <a:t>And the big one...</a:t>
            </a:r>
          </a:p>
          <a:p>
            <a:pPr marL="342900" indent="-342900"/>
            <a:endParaRPr lang="en-AU" b="1">
              <a:latin typeface="Calibri" pitchFamily="34" charset="0"/>
              <a:cs typeface="Calibri" pitchFamily="34" charset="0"/>
            </a:endParaRPr>
          </a:p>
          <a:p>
            <a:pPr marL="342900" indent="-342900">
              <a:buFont typeface="Arial" charset="0"/>
              <a:buAutoNum type="arabicPeriod" startAt="7"/>
            </a:pPr>
            <a:r>
              <a:rPr lang="en-AU" b="1">
                <a:latin typeface="Calibri" pitchFamily="34" charset="0"/>
                <a:cs typeface="Calibri" pitchFamily="34" charset="0"/>
              </a:rPr>
              <a:t>The brakes have to be manually applied... enter human error...</a:t>
            </a:r>
          </a:p>
          <a:p>
            <a:pPr marL="342900" indent="-342900"/>
            <a:r>
              <a:rPr lang="en-AU" b="1">
                <a:solidFill>
                  <a:srgbClr val="003399"/>
                </a:solidFill>
                <a:latin typeface="Calibri" pitchFamily="34" charset="0"/>
                <a:cs typeface="Calibri" pitchFamily="34" charset="0"/>
                <a:sym typeface="Wingdings 2" pitchFamily="18" charset="2"/>
              </a:rPr>
              <a:t>	 Electronic castors remove this limitation</a:t>
            </a:r>
            <a:endParaRPr lang="en-AU" b="1">
              <a:solidFill>
                <a:srgbClr val="003399"/>
              </a:solidFill>
              <a:latin typeface="Calibri" pitchFamily="34" charset="0"/>
              <a:cs typeface="Calibri" pitchFamily="34" charset="0"/>
            </a:endParaRPr>
          </a:p>
          <a:p>
            <a:pPr marL="342900" indent="-342900"/>
            <a:endParaRPr lang="en-AU" b="1">
              <a:latin typeface="Calibri" pitchFamily="34" charset="0"/>
              <a:cs typeface="Calibri" pitchFamily="34" charset="0"/>
            </a:endParaRPr>
          </a:p>
          <a:p>
            <a:pPr marL="342900" indent="-342900"/>
            <a:endParaRPr lang="en-AU" b="1"/>
          </a:p>
        </p:txBody>
      </p:sp>
      <p:sp>
        <p:nvSpPr>
          <p:cNvPr id="12" name="Title 1"/>
          <p:cNvSpPr txBox="1">
            <a:spLocks/>
          </p:cNvSpPr>
          <p:nvPr/>
        </p:nvSpPr>
        <p:spPr bwMode="auto">
          <a:xfrm>
            <a:off x="325438" y="612775"/>
            <a:ext cx="9069387" cy="1079500"/>
          </a:xfrm>
          <a:prstGeom prst="rect">
            <a:avLst/>
          </a:prstGeom>
          <a:noFill/>
          <a:ln w="9525">
            <a:noFill/>
            <a:round/>
            <a:headEnd/>
            <a:tailEnd/>
          </a:ln>
        </p:spPr>
        <p:txBody>
          <a:bodyPr lIns="0" tIns="0" rIns="0" bIns="0" anchor="ctr"/>
          <a:lstStyle/>
          <a:p>
            <a:pPr eaLnBrk="0">
              <a:defRPr/>
            </a:pPr>
            <a:r>
              <a:rPr lang="en-AU" sz="4000" b="1" kern="0" dirty="0">
                <a:solidFill>
                  <a:schemeClr val="bg2"/>
                </a:solidFill>
                <a:latin typeface="Calibri" pitchFamily="34" charset="0"/>
                <a:ea typeface="Lucida Sans Unicode" charset="0"/>
                <a:cs typeface="Calibri" pitchFamily="34" charset="0"/>
              </a:rPr>
              <a:t>Limitations of traditional central locking castors</a:t>
            </a:r>
            <a:r>
              <a:rPr lang="sv-SE" sz="4000" kern="0" dirty="0">
                <a:solidFill>
                  <a:srgbClr val="000000"/>
                </a:solidFill>
                <a:latin typeface="+mj-lt"/>
                <a:ea typeface="Lucida Sans Unicode" charset="0"/>
                <a:cs typeface="+mj-cs"/>
              </a:rPr>
              <a:t/>
            </a:r>
            <a:br>
              <a:rPr lang="sv-SE" sz="4000" kern="0" dirty="0">
                <a:solidFill>
                  <a:srgbClr val="000000"/>
                </a:solidFill>
                <a:latin typeface="+mj-lt"/>
                <a:ea typeface="Lucida Sans Unicode" charset="0"/>
                <a:cs typeface="+mj-cs"/>
              </a:rPr>
            </a:br>
            <a:endParaRPr lang="en-US" sz="4000" b="1" kern="0" dirty="0">
              <a:solidFill>
                <a:srgbClr val="7F7F7F"/>
              </a:solidFill>
              <a:latin typeface="Century Gothic" pitchFamily="34" charset="0"/>
              <a:ea typeface="Lucida Sans Unicode" charset="0"/>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9" descr="blue_Vert.jpg"/>
          <p:cNvPicPr>
            <a:picLocks noChangeAspect="1"/>
          </p:cNvPicPr>
          <p:nvPr/>
        </p:nvPicPr>
        <p:blipFill>
          <a:blip r:embed="rId3" cstate="print"/>
          <a:srcRect/>
          <a:stretch>
            <a:fillRect/>
          </a:stretch>
        </p:blipFill>
        <p:spPr bwMode="auto">
          <a:xfrm>
            <a:off x="7847013" y="3208338"/>
            <a:ext cx="1550987" cy="1468437"/>
          </a:xfrm>
          <a:prstGeom prst="rect">
            <a:avLst/>
          </a:prstGeom>
          <a:noFill/>
          <a:ln w="9525">
            <a:noFill/>
            <a:miter lim="800000"/>
            <a:headEnd/>
            <a:tailEnd/>
          </a:ln>
        </p:spPr>
      </p:pic>
      <p:sp>
        <p:nvSpPr>
          <p:cNvPr id="15363" name="Slide Number Placeholder 5"/>
          <p:cNvSpPr>
            <a:spLocks noGrp="1"/>
          </p:cNvSpPr>
          <p:nvPr>
            <p:ph type="sldNum" sz="quarter" idx="12"/>
          </p:nvPr>
        </p:nvSpPr>
        <p:spPr>
          <a:noFill/>
        </p:spPr>
        <p:txBody>
          <a:bodyPr/>
          <a:lstStyle/>
          <a:p>
            <a:pPr>
              <a:buFont typeface="Times New Roman" pitchFamily="18" charset="0"/>
              <a:buNone/>
            </a:pPr>
            <a:fld id="{D66B0F48-326A-4262-AD5A-141153437BFB}" type="slidenum">
              <a:rPr lang="en-US" smtClean="0">
                <a:ea typeface="Lucida Sans Unicode" pitchFamily="34" charset="0"/>
                <a:cs typeface="Lucida Sans Unicode" pitchFamily="34" charset="0"/>
              </a:rPr>
              <a:pPr>
                <a:buFont typeface="Times New Roman" pitchFamily="18" charset="0"/>
                <a:buNone/>
              </a:pPr>
              <a:t>13</a:t>
            </a:fld>
            <a:endParaRPr lang="en-US" smtClean="0">
              <a:ea typeface="Lucida Sans Unicode" pitchFamily="34" charset="0"/>
              <a:cs typeface="Lucida Sans Unicode" pitchFamily="34" charset="0"/>
            </a:endParaRPr>
          </a:p>
        </p:txBody>
      </p:sp>
      <p:sp>
        <p:nvSpPr>
          <p:cNvPr id="8" name="Title 1"/>
          <p:cNvSpPr txBox="1">
            <a:spLocks/>
          </p:cNvSpPr>
          <p:nvPr/>
        </p:nvSpPr>
        <p:spPr bwMode="auto">
          <a:xfrm>
            <a:off x="287338" y="250825"/>
            <a:ext cx="9539287" cy="1079500"/>
          </a:xfrm>
          <a:prstGeom prst="rect">
            <a:avLst/>
          </a:prstGeom>
          <a:noFill/>
          <a:ln w="9525">
            <a:noFill/>
            <a:round/>
            <a:headEnd/>
            <a:tailEnd/>
          </a:ln>
        </p:spPr>
        <p:txBody>
          <a:bodyPr lIns="0" tIns="0" rIns="0" bIns="0" anchor="ctr"/>
          <a:lstStyle/>
          <a:p>
            <a:pPr eaLnBrk="0">
              <a:defRPr/>
            </a:pPr>
            <a:r>
              <a:rPr lang="en-AU" sz="4000" b="1" kern="0" dirty="0">
                <a:solidFill>
                  <a:schemeClr val="bg2"/>
                </a:solidFill>
                <a:latin typeface="Calibri" pitchFamily="34" charset="0"/>
                <a:ea typeface="Lucida Sans Unicode" charset="0"/>
                <a:cs typeface="Calibri" pitchFamily="34" charset="0"/>
              </a:rPr>
              <a:t>Enter Trinity castors – the next wave</a:t>
            </a:r>
            <a:r>
              <a:rPr lang="sv-SE" sz="4000" kern="0" dirty="0">
                <a:solidFill>
                  <a:srgbClr val="000000"/>
                </a:solidFill>
                <a:latin typeface="+mj-lt"/>
                <a:ea typeface="Lucida Sans Unicode" charset="0"/>
                <a:cs typeface="+mj-cs"/>
              </a:rPr>
              <a:t/>
            </a:r>
            <a:br>
              <a:rPr lang="sv-SE" sz="4000" kern="0" dirty="0">
                <a:solidFill>
                  <a:srgbClr val="000000"/>
                </a:solidFill>
                <a:latin typeface="+mj-lt"/>
                <a:ea typeface="Lucida Sans Unicode" charset="0"/>
                <a:cs typeface="+mj-cs"/>
              </a:rPr>
            </a:br>
            <a:endParaRPr lang="en-US" sz="4000" b="1" kern="0" dirty="0">
              <a:solidFill>
                <a:srgbClr val="7F7F7F"/>
              </a:solidFill>
              <a:latin typeface="Century Gothic" pitchFamily="34" charset="0"/>
              <a:ea typeface="Lucida Sans Unicode" charset="0"/>
              <a:cs typeface="+mj-cs"/>
            </a:endParaRPr>
          </a:p>
        </p:txBody>
      </p:sp>
      <p:grpSp>
        <p:nvGrpSpPr>
          <p:cNvPr id="15365" name="Group 8"/>
          <p:cNvGrpSpPr>
            <a:grpSpLocks/>
          </p:cNvGrpSpPr>
          <p:nvPr/>
        </p:nvGrpSpPr>
        <p:grpSpPr bwMode="auto">
          <a:xfrm>
            <a:off x="-4763" y="701675"/>
            <a:ext cx="6904038" cy="6858000"/>
            <a:chOff x="-4763" y="701675"/>
            <a:chExt cx="6904038" cy="6858000"/>
          </a:xfrm>
        </p:grpSpPr>
        <p:pic>
          <p:nvPicPr>
            <p:cNvPr id="15367" name="Picture 6"/>
            <p:cNvPicPr>
              <a:picLocks noChangeAspect="1" noChangeArrowheads="1"/>
            </p:cNvPicPr>
            <p:nvPr/>
          </p:nvPicPr>
          <p:blipFill>
            <a:blip r:embed="rId4" cstate="print"/>
            <a:srcRect/>
            <a:stretch>
              <a:fillRect/>
            </a:stretch>
          </p:blipFill>
          <p:spPr bwMode="auto">
            <a:xfrm>
              <a:off x="503238" y="701675"/>
              <a:ext cx="6396037" cy="6858000"/>
            </a:xfrm>
            <a:prstGeom prst="rect">
              <a:avLst/>
            </a:prstGeom>
            <a:noFill/>
            <a:ln w="9525">
              <a:noFill/>
              <a:miter lim="800000"/>
              <a:headEnd/>
              <a:tailEnd/>
            </a:ln>
          </p:spPr>
        </p:pic>
        <p:pic>
          <p:nvPicPr>
            <p:cNvPr id="15368" name="Picture 10"/>
            <p:cNvPicPr>
              <a:picLocks noChangeAspect="1" noChangeArrowheads="1"/>
            </p:cNvPicPr>
            <p:nvPr/>
          </p:nvPicPr>
          <p:blipFill>
            <a:blip r:embed="rId5" cstate="print"/>
            <a:srcRect/>
            <a:stretch>
              <a:fillRect/>
            </a:stretch>
          </p:blipFill>
          <p:spPr bwMode="auto">
            <a:xfrm>
              <a:off x="-4763" y="3744913"/>
              <a:ext cx="3917951" cy="3779837"/>
            </a:xfrm>
            <a:prstGeom prst="rect">
              <a:avLst/>
            </a:prstGeom>
            <a:noFill/>
            <a:ln w="9525">
              <a:noFill/>
              <a:miter lim="800000"/>
              <a:headEnd/>
              <a:tailEnd/>
            </a:ln>
          </p:spPr>
        </p:pic>
      </p:grpSp>
      <p:pic>
        <p:nvPicPr>
          <p:cNvPr id="15366" name="Picture 8"/>
          <p:cNvPicPr>
            <a:picLocks noChangeAspect="1" noChangeArrowheads="1"/>
          </p:cNvPicPr>
          <p:nvPr/>
        </p:nvPicPr>
        <p:blipFill>
          <a:blip r:embed="rId6" cstate="print"/>
          <a:srcRect/>
          <a:stretch>
            <a:fillRect/>
          </a:stretch>
        </p:blipFill>
        <p:spPr bwMode="auto">
          <a:xfrm>
            <a:off x="5976938" y="971550"/>
            <a:ext cx="3675062" cy="201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noChangeArrowheads="1"/>
          </p:cNvPicPr>
          <p:nvPr/>
        </p:nvPicPr>
        <p:blipFill>
          <a:blip r:embed="rId3" cstate="print"/>
          <a:srcRect l="4469" t="20474" r="12009"/>
          <a:stretch>
            <a:fillRect/>
          </a:stretch>
        </p:blipFill>
        <p:spPr bwMode="auto">
          <a:xfrm>
            <a:off x="215900" y="4181475"/>
            <a:ext cx="4679950" cy="3343275"/>
          </a:xfrm>
          <a:prstGeom prst="rect">
            <a:avLst/>
          </a:prstGeom>
          <a:noFill/>
          <a:ln w="9525">
            <a:noFill/>
            <a:miter lim="800000"/>
            <a:headEnd/>
            <a:tailEnd/>
          </a:ln>
        </p:spPr>
      </p:pic>
      <p:sp>
        <p:nvSpPr>
          <p:cNvPr id="16387" name="Slide Number Placeholder 2"/>
          <p:cNvSpPr>
            <a:spLocks noGrp="1"/>
          </p:cNvSpPr>
          <p:nvPr>
            <p:ph type="sldNum" sz="quarter" idx="12"/>
          </p:nvPr>
        </p:nvSpPr>
        <p:spPr>
          <a:noFill/>
        </p:spPr>
        <p:txBody>
          <a:bodyPr/>
          <a:lstStyle/>
          <a:p>
            <a:pPr>
              <a:buFont typeface="Times New Roman" pitchFamily="18" charset="0"/>
              <a:buNone/>
            </a:pPr>
            <a:fld id="{6153AA78-3744-424F-8B9D-3455647848C9}" type="slidenum">
              <a:rPr lang="en-US" smtClean="0">
                <a:latin typeface="Times New Roman" pitchFamily="18" charset="0"/>
                <a:ea typeface="Lucida Sans Unicode" pitchFamily="34" charset="0"/>
                <a:cs typeface="Lucida Sans Unicode" pitchFamily="34" charset="0"/>
              </a:rPr>
              <a:pPr>
                <a:buFont typeface="Times New Roman" pitchFamily="18" charset="0"/>
                <a:buNone/>
              </a:pPr>
              <a:t>14</a:t>
            </a:fld>
            <a:endParaRPr lang="en-US" smtClean="0">
              <a:latin typeface="Times New Roman" pitchFamily="18" charset="0"/>
              <a:ea typeface="Lucida Sans Unicode" pitchFamily="34" charset="0"/>
              <a:cs typeface="Lucida Sans Unicode" pitchFamily="34" charset="0"/>
            </a:endParaRPr>
          </a:p>
        </p:txBody>
      </p:sp>
      <p:sp>
        <p:nvSpPr>
          <p:cNvPr id="4" name="Title 1"/>
          <p:cNvSpPr txBox="1">
            <a:spLocks/>
          </p:cNvSpPr>
          <p:nvPr/>
        </p:nvSpPr>
        <p:spPr bwMode="auto">
          <a:xfrm>
            <a:off x="360363" y="2484438"/>
            <a:ext cx="4608512" cy="1439862"/>
          </a:xfrm>
          <a:prstGeom prst="rect">
            <a:avLst/>
          </a:prstGeom>
          <a:noFill/>
          <a:ln w="9525">
            <a:noFill/>
            <a:round/>
            <a:headEnd/>
            <a:tailEnd/>
          </a:ln>
        </p:spPr>
        <p:txBody>
          <a:bodyPr lIns="0" tIns="0" rIns="0" bIns="0" anchor="ctr"/>
          <a:lstStyle/>
          <a:p>
            <a:pPr eaLnBrk="0">
              <a:defRPr/>
            </a:pPr>
            <a:endParaRPr lang="en-AU" b="1" kern="0" dirty="0">
              <a:solidFill>
                <a:schemeClr val="bg2"/>
              </a:solidFill>
              <a:latin typeface="Calibri" pitchFamily="34" charset="0"/>
              <a:ea typeface="Lucida Sans Unicode" charset="0"/>
              <a:cs typeface="Calibri" pitchFamily="34" charset="0"/>
            </a:endParaRPr>
          </a:p>
          <a:p>
            <a:pPr eaLnBrk="0">
              <a:defRPr/>
            </a:pPr>
            <a:r>
              <a:rPr lang="en-AU" b="1" kern="0" dirty="0">
                <a:solidFill>
                  <a:schemeClr val="bg2"/>
                </a:solidFill>
                <a:latin typeface="Calibri" pitchFamily="34" charset="0"/>
                <a:ea typeface="Lucida Sans Unicode" charset="0"/>
                <a:cs typeface="Calibri" pitchFamily="34" charset="0"/>
              </a:rPr>
              <a:t>3 brake positions:</a:t>
            </a:r>
          </a:p>
          <a:p>
            <a:pPr eaLnBrk="0">
              <a:buClr>
                <a:srgbClr val="FF0000"/>
              </a:buClr>
              <a:buFont typeface="Wingdings" pitchFamily="2" charset="2"/>
              <a:buChar char="§"/>
              <a:defRPr/>
            </a:pPr>
            <a:r>
              <a:rPr lang="en-AU" b="1" kern="0" dirty="0">
                <a:solidFill>
                  <a:schemeClr val="bg2"/>
                </a:solidFill>
                <a:latin typeface="Calibri" pitchFamily="34" charset="0"/>
                <a:ea typeface="Lucida Sans Unicode" charset="0"/>
                <a:cs typeface="Calibri" pitchFamily="34" charset="0"/>
              </a:rPr>
              <a:t>Neutral</a:t>
            </a:r>
          </a:p>
          <a:p>
            <a:pPr eaLnBrk="0">
              <a:buClr>
                <a:srgbClr val="FF0000"/>
              </a:buClr>
              <a:buFont typeface="Wingdings" pitchFamily="2" charset="2"/>
              <a:buChar char="§"/>
              <a:defRPr/>
            </a:pPr>
            <a:r>
              <a:rPr lang="en-AU" b="1" kern="0" dirty="0">
                <a:solidFill>
                  <a:schemeClr val="bg2"/>
                </a:solidFill>
                <a:latin typeface="Calibri" pitchFamily="34" charset="0"/>
                <a:ea typeface="Lucida Sans Unicode" charset="0"/>
                <a:cs typeface="Calibri" pitchFamily="34" charset="0"/>
              </a:rPr>
              <a:t>Total brake</a:t>
            </a:r>
          </a:p>
          <a:p>
            <a:pPr eaLnBrk="0">
              <a:buClr>
                <a:srgbClr val="FF0000"/>
              </a:buClr>
              <a:buFont typeface="Wingdings" pitchFamily="2" charset="2"/>
              <a:buChar char="§"/>
              <a:defRPr/>
            </a:pPr>
            <a:r>
              <a:rPr lang="en-AU" b="1" kern="0" dirty="0">
                <a:solidFill>
                  <a:schemeClr val="bg2"/>
                </a:solidFill>
                <a:latin typeface="Calibri" pitchFamily="34" charset="0"/>
                <a:ea typeface="Lucida Sans Unicode" charset="0"/>
                <a:cs typeface="Calibri" pitchFamily="34" charset="0"/>
              </a:rPr>
              <a:t>Directional Lock</a:t>
            </a:r>
          </a:p>
          <a:p>
            <a:pPr eaLnBrk="0">
              <a:defRPr/>
            </a:pPr>
            <a:r>
              <a:rPr lang="en-AU" b="1" kern="0" dirty="0">
                <a:solidFill>
                  <a:schemeClr val="bg2"/>
                </a:solidFill>
                <a:latin typeface="Calibri" pitchFamily="34" charset="0"/>
                <a:ea typeface="Lucida Sans Unicode" charset="0"/>
                <a:cs typeface="Calibri" pitchFamily="34" charset="0"/>
              </a:rPr>
              <a:t>with fixed pedal (pedal always in same position)</a:t>
            </a:r>
          </a:p>
          <a:p>
            <a:pPr eaLnBrk="0">
              <a:defRPr/>
            </a:pPr>
            <a:r>
              <a:rPr lang="sv-SE" sz="4000" kern="0" dirty="0">
                <a:solidFill>
                  <a:srgbClr val="000000"/>
                </a:solidFill>
                <a:latin typeface="+mj-lt"/>
                <a:ea typeface="Lucida Sans Unicode" charset="0"/>
                <a:cs typeface="+mj-cs"/>
              </a:rPr>
              <a:t/>
            </a:r>
            <a:br>
              <a:rPr lang="sv-SE" sz="4000" kern="0" dirty="0">
                <a:solidFill>
                  <a:srgbClr val="000000"/>
                </a:solidFill>
                <a:latin typeface="+mj-lt"/>
                <a:ea typeface="Lucida Sans Unicode" charset="0"/>
                <a:cs typeface="+mj-cs"/>
              </a:rPr>
            </a:br>
            <a:endParaRPr lang="en-US" sz="4000" b="1" kern="0" dirty="0">
              <a:solidFill>
                <a:srgbClr val="7F7F7F"/>
              </a:solidFill>
              <a:latin typeface="Century Gothic" pitchFamily="34" charset="0"/>
              <a:ea typeface="Lucida Sans Unicode" charset="0"/>
              <a:cs typeface="+mj-cs"/>
            </a:endParaRPr>
          </a:p>
        </p:txBody>
      </p:sp>
      <p:pic>
        <p:nvPicPr>
          <p:cNvPr id="16389" name="Picture 3"/>
          <p:cNvPicPr>
            <a:picLocks noChangeAspect="1" noChangeArrowheads="1"/>
          </p:cNvPicPr>
          <p:nvPr/>
        </p:nvPicPr>
        <p:blipFill>
          <a:blip r:embed="rId4" cstate="print"/>
          <a:srcRect l="2504" t="20474" r="9996"/>
          <a:stretch>
            <a:fillRect/>
          </a:stretch>
        </p:blipFill>
        <p:spPr bwMode="auto">
          <a:xfrm>
            <a:off x="5040313" y="26988"/>
            <a:ext cx="5040312" cy="3436937"/>
          </a:xfrm>
          <a:prstGeom prst="rect">
            <a:avLst/>
          </a:prstGeom>
          <a:noFill/>
          <a:ln w="9525">
            <a:noFill/>
            <a:miter lim="800000"/>
            <a:headEnd/>
            <a:tailEnd/>
          </a:ln>
        </p:spPr>
      </p:pic>
      <p:pic>
        <p:nvPicPr>
          <p:cNvPr id="16390" name="Picture 3"/>
          <p:cNvPicPr>
            <a:picLocks noChangeAspect="1" noChangeArrowheads="1"/>
          </p:cNvPicPr>
          <p:nvPr/>
        </p:nvPicPr>
        <p:blipFill>
          <a:blip r:embed="rId5" cstate="print"/>
          <a:srcRect l="3333" t="21426" r="20036"/>
          <a:stretch>
            <a:fillRect/>
          </a:stretch>
        </p:blipFill>
        <p:spPr bwMode="auto">
          <a:xfrm>
            <a:off x="5327650" y="4014788"/>
            <a:ext cx="4608513" cy="3544887"/>
          </a:xfrm>
          <a:prstGeom prst="rect">
            <a:avLst/>
          </a:prstGeom>
          <a:noFill/>
          <a:ln w="9525">
            <a:noFill/>
            <a:miter lim="800000"/>
            <a:headEnd/>
            <a:tailEnd/>
          </a:ln>
        </p:spPr>
      </p:pic>
      <p:pic>
        <p:nvPicPr>
          <p:cNvPr id="16391" name="Picture 8"/>
          <p:cNvPicPr>
            <a:picLocks noChangeAspect="1" noChangeArrowheads="1"/>
          </p:cNvPicPr>
          <p:nvPr/>
        </p:nvPicPr>
        <p:blipFill>
          <a:blip r:embed="rId6" cstate="print"/>
          <a:srcRect/>
          <a:stretch>
            <a:fillRect/>
          </a:stretch>
        </p:blipFill>
        <p:spPr bwMode="auto">
          <a:xfrm>
            <a:off x="215900" y="0"/>
            <a:ext cx="3675063" cy="2016125"/>
          </a:xfrm>
          <a:prstGeom prst="rect">
            <a:avLst/>
          </a:prstGeom>
          <a:noFill/>
          <a:ln w="9525">
            <a:noFill/>
            <a:miter lim="800000"/>
            <a:headEnd/>
            <a:tailEnd/>
          </a:ln>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p:cNvPicPr>
            <a:picLocks noChangeAspect="1" noChangeArrowheads="1"/>
          </p:cNvPicPr>
          <p:nvPr/>
        </p:nvPicPr>
        <p:blipFill>
          <a:blip r:embed="rId3" cstate="print"/>
          <a:srcRect/>
          <a:stretch>
            <a:fillRect/>
          </a:stretch>
        </p:blipFill>
        <p:spPr bwMode="auto">
          <a:xfrm>
            <a:off x="4572000" y="1619250"/>
            <a:ext cx="5508625" cy="5508625"/>
          </a:xfrm>
          <a:prstGeom prst="rect">
            <a:avLst/>
          </a:prstGeom>
          <a:noFill/>
          <a:ln w="9525">
            <a:noFill/>
            <a:miter lim="800000"/>
            <a:headEnd/>
            <a:tailEnd/>
          </a:ln>
        </p:spPr>
      </p:pic>
      <p:sp>
        <p:nvSpPr>
          <p:cNvPr id="17411" name="Slide Number Placeholder 1"/>
          <p:cNvSpPr>
            <a:spLocks noGrp="1"/>
          </p:cNvSpPr>
          <p:nvPr>
            <p:ph type="sldNum" sz="quarter" idx="12"/>
          </p:nvPr>
        </p:nvSpPr>
        <p:spPr>
          <a:noFill/>
        </p:spPr>
        <p:txBody>
          <a:bodyPr/>
          <a:lstStyle/>
          <a:p>
            <a:pPr>
              <a:buFont typeface="Times New Roman" pitchFamily="18" charset="0"/>
              <a:buNone/>
            </a:pPr>
            <a:fld id="{DC6E1BB8-D4AF-4462-94FF-3EB0649688AD}" type="slidenum">
              <a:rPr lang="en-US" smtClean="0">
                <a:latin typeface="Times New Roman" pitchFamily="18" charset="0"/>
                <a:ea typeface="Lucida Sans Unicode" pitchFamily="34" charset="0"/>
                <a:cs typeface="Lucida Sans Unicode" pitchFamily="34" charset="0"/>
              </a:rPr>
              <a:pPr>
                <a:buFont typeface="Times New Roman" pitchFamily="18" charset="0"/>
                <a:buNone/>
              </a:pPr>
              <a:t>15</a:t>
            </a:fld>
            <a:endParaRPr lang="en-US" smtClean="0">
              <a:latin typeface="Times New Roman" pitchFamily="18" charset="0"/>
              <a:ea typeface="Lucida Sans Unicode" pitchFamily="34" charset="0"/>
              <a:cs typeface="Lucida Sans Unicode" pitchFamily="34" charset="0"/>
            </a:endParaRPr>
          </a:p>
        </p:txBody>
      </p:sp>
      <p:sp>
        <p:nvSpPr>
          <p:cNvPr id="6" name="Title 1"/>
          <p:cNvSpPr txBox="1">
            <a:spLocks/>
          </p:cNvSpPr>
          <p:nvPr/>
        </p:nvSpPr>
        <p:spPr bwMode="auto">
          <a:xfrm>
            <a:off x="431800" y="323850"/>
            <a:ext cx="8064500" cy="1584325"/>
          </a:xfrm>
          <a:prstGeom prst="rect">
            <a:avLst/>
          </a:prstGeom>
          <a:noFill/>
          <a:ln w="9525">
            <a:noFill/>
            <a:round/>
            <a:headEnd/>
            <a:tailEnd/>
          </a:ln>
        </p:spPr>
        <p:txBody>
          <a:bodyPr lIns="0" tIns="0" rIns="0" bIns="0" anchor="ctr"/>
          <a:lstStyle/>
          <a:p>
            <a:pPr eaLnBrk="0">
              <a:defRPr/>
            </a:pPr>
            <a:r>
              <a:rPr lang="en-AU" sz="4000" b="1" kern="0" dirty="0">
                <a:solidFill>
                  <a:schemeClr val="bg2"/>
                </a:solidFill>
                <a:latin typeface="Calibri" pitchFamily="34" charset="0"/>
                <a:ea typeface="Lucida Sans Unicode" charset="0"/>
                <a:cs typeface="Calibri" pitchFamily="34" charset="0"/>
              </a:rPr>
              <a:t>User interface: handset or pedals? </a:t>
            </a:r>
          </a:p>
          <a:p>
            <a:pPr eaLnBrk="0">
              <a:defRPr/>
            </a:pPr>
            <a:r>
              <a:rPr lang="en-AU" sz="4000" b="1" kern="0" dirty="0">
                <a:solidFill>
                  <a:schemeClr val="bg2"/>
                </a:solidFill>
                <a:latin typeface="Calibri" pitchFamily="34" charset="0"/>
                <a:ea typeface="Lucida Sans Unicode" charset="0"/>
                <a:cs typeface="Calibri" pitchFamily="34" charset="0"/>
              </a:rPr>
              <a:t>Whatever </a:t>
            </a:r>
            <a:r>
              <a:rPr lang="en-AU" sz="4000" b="1" u="sng" kern="0" dirty="0">
                <a:solidFill>
                  <a:schemeClr val="bg2"/>
                </a:solidFill>
                <a:latin typeface="Calibri" pitchFamily="34" charset="0"/>
                <a:ea typeface="Lucida Sans Unicode" charset="0"/>
                <a:cs typeface="Calibri" pitchFamily="34" charset="0"/>
              </a:rPr>
              <a:t>YOU</a:t>
            </a:r>
            <a:r>
              <a:rPr lang="en-AU" sz="4000" b="1" kern="0" dirty="0">
                <a:solidFill>
                  <a:schemeClr val="bg2"/>
                </a:solidFill>
                <a:latin typeface="Calibri" pitchFamily="34" charset="0"/>
                <a:ea typeface="Lucida Sans Unicode" charset="0"/>
                <a:cs typeface="Calibri" pitchFamily="34" charset="0"/>
              </a:rPr>
              <a:t> want!</a:t>
            </a:r>
          </a:p>
        </p:txBody>
      </p:sp>
      <p:sp>
        <p:nvSpPr>
          <p:cNvPr id="9" name="Title 1"/>
          <p:cNvSpPr txBox="1">
            <a:spLocks/>
          </p:cNvSpPr>
          <p:nvPr/>
        </p:nvSpPr>
        <p:spPr bwMode="auto">
          <a:xfrm>
            <a:off x="5256213" y="4537075"/>
            <a:ext cx="4392612" cy="2051050"/>
          </a:xfrm>
          <a:prstGeom prst="rect">
            <a:avLst/>
          </a:prstGeom>
          <a:noFill/>
          <a:ln w="9525">
            <a:noFill/>
            <a:round/>
            <a:headEnd/>
            <a:tailEnd/>
          </a:ln>
        </p:spPr>
        <p:txBody>
          <a:bodyPr lIns="0" tIns="0" rIns="0" bIns="0" anchor="ctr"/>
          <a:lstStyle/>
          <a:p>
            <a:pPr eaLnBrk="0">
              <a:defRPr/>
            </a:pPr>
            <a:r>
              <a:rPr lang="en-AU" b="1" kern="0" dirty="0">
                <a:solidFill>
                  <a:schemeClr val="bg2"/>
                </a:solidFill>
                <a:latin typeface="Calibri" pitchFamily="34" charset="0"/>
                <a:ea typeface="Lucida Sans Unicode" charset="0"/>
                <a:cs typeface="Calibri" pitchFamily="34" charset="0"/>
              </a:rPr>
              <a:t>Good design should be intuitive.</a:t>
            </a:r>
          </a:p>
          <a:p>
            <a:pPr eaLnBrk="0">
              <a:defRPr/>
            </a:pPr>
            <a:endParaRPr lang="en-AU" b="1" kern="0" dirty="0">
              <a:solidFill>
                <a:schemeClr val="bg2"/>
              </a:solidFill>
              <a:latin typeface="Calibri" pitchFamily="34" charset="0"/>
              <a:ea typeface="Lucida Sans Unicode" charset="0"/>
              <a:cs typeface="Calibri" pitchFamily="34" charset="0"/>
            </a:endParaRPr>
          </a:p>
          <a:p>
            <a:pPr eaLnBrk="0">
              <a:defRPr/>
            </a:pPr>
            <a:r>
              <a:rPr lang="en-AU" b="1" kern="0" dirty="0">
                <a:solidFill>
                  <a:schemeClr val="bg2"/>
                </a:solidFill>
                <a:latin typeface="Calibri" pitchFamily="34" charset="0"/>
                <a:ea typeface="Lucida Sans Unicode" charset="0"/>
                <a:cs typeface="Calibri" pitchFamily="34" charset="0"/>
              </a:rPr>
              <a:t>Some people prefer buttons: use them </a:t>
            </a:r>
            <a:r>
              <a:rPr lang="en-AU" b="1" kern="0" dirty="0">
                <a:solidFill>
                  <a:schemeClr val="bg2"/>
                </a:solidFill>
                <a:latin typeface="Calibri" pitchFamily="34" charset="0"/>
                <a:ea typeface="Lucida Sans Unicode" charset="0"/>
                <a:cs typeface="Calibri" pitchFamily="34" charset="0"/>
                <a:sym typeface="Wingdings" pitchFamily="2" charset="2"/>
              </a:rPr>
              <a:t></a:t>
            </a:r>
          </a:p>
          <a:p>
            <a:pPr eaLnBrk="0">
              <a:defRPr/>
            </a:pPr>
            <a:endParaRPr lang="en-AU" b="1" kern="0" dirty="0">
              <a:solidFill>
                <a:schemeClr val="bg2"/>
              </a:solidFill>
              <a:latin typeface="Calibri" pitchFamily="34" charset="0"/>
              <a:ea typeface="Lucida Sans Unicode" charset="0"/>
              <a:cs typeface="Calibri" pitchFamily="34" charset="0"/>
              <a:sym typeface="Wingdings" pitchFamily="2" charset="2"/>
            </a:endParaRPr>
          </a:p>
          <a:p>
            <a:pPr eaLnBrk="0">
              <a:defRPr/>
            </a:pPr>
            <a:r>
              <a:rPr lang="en-AU" b="1" kern="0" dirty="0">
                <a:solidFill>
                  <a:schemeClr val="bg2"/>
                </a:solidFill>
                <a:latin typeface="Calibri" pitchFamily="34" charset="0"/>
                <a:ea typeface="Lucida Sans Unicode" charset="0"/>
                <a:cs typeface="Calibri" pitchFamily="34" charset="0"/>
              </a:rPr>
              <a:t>Some people prefer pedals: use them </a:t>
            </a:r>
            <a:r>
              <a:rPr lang="en-AU" b="1" kern="0" dirty="0">
                <a:solidFill>
                  <a:schemeClr val="bg2"/>
                </a:solidFill>
                <a:latin typeface="Calibri" pitchFamily="34" charset="0"/>
                <a:ea typeface="Lucida Sans Unicode" charset="0"/>
                <a:cs typeface="Calibri" pitchFamily="34" charset="0"/>
                <a:sym typeface="Wingdings" pitchFamily="2" charset="2"/>
              </a:rPr>
              <a:t></a:t>
            </a:r>
          </a:p>
          <a:p>
            <a:pPr eaLnBrk="0">
              <a:defRPr/>
            </a:pPr>
            <a:endParaRPr lang="en-AU" b="1" kern="0" dirty="0">
              <a:solidFill>
                <a:schemeClr val="bg2"/>
              </a:solidFill>
              <a:latin typeface="Calibri" pitchFamily="34" charset="0"/>
              <a:ea typeface="Lucida Sans Unicode" charset="0"/>
              <a:cs typeface="Calibri" pitchFamily="34" charset="0"/>
              <a:sym typeface="Wingdings" pitchFamily="2" charset="2"/>
            </a:endParaRPr>
          </a:p>
          <a:p>
            <a:pPr eaLnBrk="0">
              <a:defRPr/>
            </a:pPr>
            <a:r>
              <a:rPr lang="en-AU" b="1" kern="0" dirty="0">
                <a:solidFill>
                  <a:schemeClr val="bg2"/>
                </a:solidFill>
                <a:latin typeface="Calibri" pitchFamily="34" charset="0"/>
                <a:ea typeface="Lucida Sans Unicode" charset="0"/>
                <a:cs typeface="Calibri" pitchFamily="34" charset="0"/>
                <a:sym typeface="Wingdings" pitchFamily="2" charset="2"/>
              </a:rPr>
              <a:t>No instruction manual required!</a:t>
            </a:r>
            <a:endParaRPr lang="en-AU" b="1" kern="0" dirty="0">
              <a:solidFill>
                <a:schemeClr val="bg2"/>
              </a:solidFill>
              <a:latin typeface="Calibri" pitchFamily="34" charset="0"/>
              <a:ea typeface="Lucida Sans Unicode" charset="0"/>
              <a:cs typeface="Calibri" pitchFamily="34" charset="0"/>
            </a:endParaRPr>
          </a:p>
          <a:p>
            <a:pPr eaLnBrk="0">
              <a:defRPr/>
            </a:pPr>
            <a:endParaRPr lang="en-AU" b="1" kern="0" dirty="0">
              <a:solidFill>
                <a:schemeClr val="bg2"/>
              </a:solidFill>
              <a:latin typeface="Calibri" pitchFamily="34" charset="0"/>
              <a:ea typeface="Lucida Sans Unicode" charset="0"/>
              <a:cs typeface="Calibri" pitchFamily="34" charset="0"/>
            </a:endParaRPr>
          </a:p>
        </p:txBody>
      </p:sp>
      <p:sp>
        <p:nvSpPr>
          <p:cNvPr id="17414" name="TextBox 12"/>
          <p:cNvSpPr txBox="1">
            <a:spLocks noChangeArrowheads="1"/>
          </p:cNvSpPr>
          <p:nvPr/>
        </p:nvSpPr>
        <p:spPr bwMode="auto">
          <a:xfrm>
            <a:off x="144463" y="1835150"/>
            <a:ext cx="4391025" cy="5503863"/>
          </a:xfrm>
          <a:prstGeom prst="rect">
            <a:avLst/>
          </a:prstGeom>
          <a:noFill/>
          <a:ln w="9525">
            <a:noFill/>
            <a:miter lim="800000"/>
            <a:headEnd/>
            <a:tailEnd/>
          </a:ln>
        </p:spPr>
        <p:txBody>
          <a:bodyPr>
            <a:spAutoFit/>
          </a:bodyPr>
          <a:lstStyle/>
          <a:p>
            <a:pPr marL="177800"/>
            <a:r>
              <a:rPr lang="en-AU" b="1">
                <a:solidFill>
                  <a:srgbClr val="003399"/>
                </a:solidFill>
                <a:latin typeface="Calibri" pitchFamily="34" charset="0"/>
                <a:cs typeface="Calibri" pitchFamily="34" charset="0"/>
              </a:rPr>
              <a:t>Want neutral?</a:t>
            </a:r>
          </a:p>
          <a:p>
            <a:pPr marL="177800"/>
            <a:r>
              <a:rPr lang="en-AU" b="1">
                <a:latin typeface="Calibri" pitchFamily="34" charset="0"/>
                <a:cs typeface="Calibri" pitchFamily="34" charset="0"/>
              </a:rPr>
              <a:t>Move the pedal on any 1 of the 4 castors to </a:t>
            </a:r>
            <a:r>
              <a:rPr lang="en-AU" b="1" i="1">
                <a:latin typeface="Calibri" pitchFamily="34" charset="0"/>
                <a:cs typeface="Calibri" pitchFamily="34" charset="0"/>
              </a:rPr>
              <a:t>neutral</a:t>
            </a:r>
            <a:r>
              <a:rPr lang="en-AU" b="1">
                <a:latin typeface="Calibri" pitchFamily="34" charset="0"/>
                <a:cs typeface="Calibri" pitchFamily="34" charset="0"/>
              </a:rPr>
              <a:t>, and the rest will follow.</a:t>
            </a:r>
          </a:p>
          <a:p>
            <a:pPr marL="177800"/>
            <a:endParaRPr lang="en-AU" b="1">
              <a:solidFill>
                <a:srgbClr val="003399"/>
              </a:solidFill>
              <a:latin typeface="Calibri" pitchFamily="34" charset="0"/>
              <a:cs typeface="Calibri" pitchFamily="34" charset="0"/>
            </a:endParaRPr>
          </a:p>
          <a:p>
            <a:pPr marL="177800"/>
            <a:r>
              <a:rPr lang="en-AU" b="1">
                <a:solidFill>
                  <a:srgbClr val="003399"/>
                </a:solidFill>
                <a:latin typeface="Calibri" pitchFamily="34" charset="0"/>
                <a:cs typeface="Calibri" pitchFamily="34" charset="0"/>
              </a:rPr>
              <a:t>Want total brake?</a:t>
            </a:r>
          </a:p>
          <a:p>
            <a:pPr marL="177800"/>
            <a:r>
              <a:rPr lang="en-AU" b="1">
                <a:latin typeface="Calibri" pitchFamily="34" charset="0"/>
                <a:cs typeface="Calibri" pitchFamily="34" charset="0"/>
              </a:rPr>
              <a:t>Move the pedal on any 1 of the 4 castors to </a:t>
            </a:r>
            <a:r>
              <a:rPr lang="en-AU" b="1" i="1">
                <a:latin typeface="Calibri" pitchFamily="34" charset="0"/>
                <a:cs typeface="Calibri" pitchFamily="34" charset="0"/>
              </a:rPr>
              <a:t>brake</a:t>
            </a:r>
            <a:r>
              <a:rPr lang="en-AU" b="1">
                <a:latin typeface="Calibri" pitchFamily="34" charset="0"/>
                <a:cs typeface="Calibri" pitchFamily="34" charset="0"/>
              </a:rPr>
              <a:t>, and the rest will follow.</a:t>
            </a:r>
          </a:p>
          <a:p>
            <a:pPr marL="177800"/>
            <a:endParaRPr lang="en-AU" b="1">
              <a:solidFill>
                <a:srgbClr val="003399"/>
              </a:solidFill>
              <a:latin typeface="Calibri" pitchFamily="34" charset="0"/>
              <a:cs typeface="Calibri" pitchFamily="34" charset="0"/>
            </a:endParaRPr>
          </a:p>
          <a:p>
            <a:pPr marL="177800"/>
            <a:r>
              <a:rPr lang="en-AU" b="1">
                <a:solidFill>
                  <a:srgbClr val="003399"/>
                </a:solidFill>
                <a:latin typeface="Calibri" pitchFamily="34" charset="0"/>
                <a:cs typeface="Calibri" pitchFamily="34" charset="0"/>
              </a:rPr>
              <a:t>Want directional lock from bed head?</a:t>
            </a:r>
          </a:p>
          <a:p>
            <a:pPr marL="177800"/>
            <a:r>
              <a:rPr lang="en-AU" b="1">
                <a:latin typeface="Calibri" pitchFamily="34" charset="0"/>
                <a:cs typeface="Calibri" pitchFamily="34" charset="0"/>
              </a:rPr>
              <a:t>Move the pedal on any 1 of the 2 castors at the head end to </a:t>
            </a:r>
            <a:r>
              <a:rPr lang="en-AU" b="1" i="1">
                <a:latin typeface="Calibri" pitchFamily="34" charset="0"/>
                <a:cs typeface="Calibri" pitchFamily="34" charset="0"/>
              </a:rPr>
              <a:t>steer</a:t>
            </a:r>
            <a:r>
              <a:rPr lang="en-AU" b="1">
                <a:latin typeface="Calibri" pitchFamily="34" charset="0"/>
                <a:cs typeface="Calibri" pitchFamily="34" charset="0"/>
              </a:rPr>
              <a:t>, and the other castor at the same end will also move to </a:t>
            </a:r>
            <a:r>
              <a:rPr lang="en-AU" b="1" i="1">
                <a:latin typeface="Calibri" pitchFamily="34" charset="0"/>
                <a:cs typeface="Calibri" pitchFamily="34" charset="0"/>
              </a:rPr>
              <a:t>steer</a:t>
            </a:r>
            <a:r>
              <a:rPr lang="en-AU" b="1">
                <a:latin typeface="Calibri" pitchFamily="34" charset="0"/>
                <a:cs typeface="Calibri" pitchFamily="34" charset="0"/>
              </a:rPr>
              <a:t> with the 2 castors at the opposing end moving to </a:t>
            </a:r>
            <a:r>
              <a:rPr lang="en-AU" b="1" i="1">
                <a:latin typeface="Calibri" pitchFamily="34" charset="0"/>
                <a:cs typeface="Calibri" pitchFamily="34" charset="0"/>
              </a:rPr>
              <a:t>neutral</a:t>
            </a:r>
            <a:r>
              <a:rPr lang="en-AU" b="1">
                <a:latin typeface="Calibri" pitchFamily="34" charset="0"/>
                <a:cs typeface="Calibri" pitchFamily="34" charset="0"/>
              </a:rPr>
              <a:t>.</a:t>
            </a:r>
          </a:p>
          <a:p>
            <a:pPr marL="177800"/>
            <a:endParaRPr lang="en-AU" b="1">
              <a:solidFill>
                <a:srgbClr val="003399"/>
              </a:solidFill>
              <a:latin typeface="Calibri" pitchFamily="34" charset="0"/>
              <a:cs typeface="Calibri" pitchFamily="34" charset="0"/>
            </a:endParaRPr>
          </a:p>
          <a:p>
            <a:pPr marL="177800"/>
            <a:r>
              <a:rPr lang="en-AU" b="1">
                <a:solidFill>
                  <a:srgbClr val="003399"/>
                </a:solidFill>
                <a:latin typeface="Calibri" pitchFamily="34" charset="0"/>
                <a:cs typeface="Calibri" pitchFamily="34" charset="0"/>
              </a:rPr>
              <a:t>Want directional lock from bed foot?</a:t>
            </a:r>
          </a:p>
          <a:p>
            <a:pPr marL="177800"/>
            <a:r>
              <a:rPr lang="en-AU" b="1">
                <a:latin typeface="Calibri" pitchFamily="34" charset="0"/>
                <a:cs typeface="Calibri" pitchFamily="34" charset="0"/>
              </a:rPr>
              <a:t>Move the pedal on any 1 of the 2 castors at the foot end to </a:t>
            </a:r>
            <a:r>
              <a:rPr lang="en-AU" b="1" i="1">
                <a:latin typeface="Calibri" pitchFamily="34" charset="0"/>
                <a:cs typeface="Calibri" pitchFamily="34" charset="0"/>
              </a:rPr>
              <a:t>steer</a:t>
            </a:r>
            <a:r>
              <a:rPr lang="en-AU" b="1">
                <a:latin typeface="Calibri" pitchFamily="34" charset="0"/>
                <a:cs typeface="Calibri" pitchFamily="34" charset="0"/>
              </a:rPr>
              <a:t>, and the other castor at the same end will also move to </a:t>
            </a:r>
            <a:r>
              <a:rPr lang="en-AU" b="1" i="1">
                <a:latin typeface="Calibri" pitchFamily="34" charset="0"/>
                <a:cs typeface="Calibri" pitchFamily="34" charset="0"/>
              </a:rPr>
              <a:t>steer</a:t>
            </a:r>
            <a:r>
              <a:rPr lang="en-AU" b="1">
                <a:latin typeface="Calibri" pitchFamily="34" charset="0"/>
                <a:cs typeface="Calibri" pitchFamily="34" charset="0"/>
              </a:rPr>
              <a:t> with the 2 castors at the opposing end moving to </a:t>
            </a:r>
            <a:r>
              <a:rPr lang="en-AU" b="1" i="1">
                <a:latin typeface="Calibri" pitchFamily="34" charset="0"/>
                <a:cs typeface="Calibri" pitchFamily="34" charset="0"/>
              </a:rPr>
              <a:t>neutral</a:t>
            </a:r>
            <a:r>
              <a:rPr lang="en-AU" b="1">
                <a:latin typeface="Calibri" pitchFamily="34" charset="0"/>
                <a:cs typeface="Calibri" pitchFamily="34" charset="0"/>
              </a:rPr>
              <a:t>.</a:t>
            </a:r>
            <a:endParaRPr lang="en-AU" b="1"/>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1"/>
          <p:cNvSpPr>
            <a:spLocks noGrp="1"/>
          </p:cNvSpPr>
          <p:nvPr>
            <p:ph type="sldNum" sz="quarter" idx="12"/>
          </p:nvPr>
        </p:nvSpPr>
        <p:spPr>
          <a:noFill/>
        </p:spPr>
        <p:txBody>
          <a:bodyPr/>
          <a:lstStyle/>
          <a:p>
            <a:pPr>
              <a:buFont typeface="Times New Roman" pitchFamily="18" charset="0"/>
              <a:buNone/>
            </a:pPr>
            <a:fld id="{A45497B1-7D5C-4124-9470-CDABE6AAB62B}" type="slidenum">
              <a:rPr lang="en-US" smtClean="0">
                <a:latin typeface="Times New Roman" pitchFamily="18" charset="0"/>
                <a:ea typeface="Lucida Sans Unicode" pitchFamily="34" charset="0"/>
                <a:cs typeface="Lucida Sans Unicode" pitchFamily="34" charset="0"/>
              </a:rPr>
              <a:pPr>
                <a:buFont typeface="Times New Roman" pitchFamily="18" charset="0"/>
                <a:buNone/>
              </a:pPr>
              <a:t>16</a:t>
            </a:fld>
            <a:endParaRPr lang="en-US" smtClean="0">
              <a:latin typeface="Times New Roman" pitchFamily="18" charset="0"/>
              <a:ea typeface="Lucida Sans Unicode" pitchFamily="34" charset="0"/>
              <a:cs typeface="Lucida Sans Unicode" pitchFamily="34" charset="0"/>
            </a:endParaRPr>
          </a:p>
        </p:txBody>
      </p:sp>
      <p:pic>
        <p:nvPicPr>
          <p:cNvPr id="18435" name="Picture 3"/>
          <p:cNvPicPr>
            <a:picLocks noChangeAspect="1" noChangeArrowheads="1"/>
          </p:cNvPicPr>
          <p:nvPr/>
        </p:nvPicPr>
        <p:blipFill>
          <a:blip r:embed="rId3" cstate="print"/>
          <a:srcRect r="2141"/>
          <a:stretch>
            <a:fillRect/>
          </a:stretch>
        </p:blipFill>
        <p:spPr bwMode="auto">
          <a:xfrm>
            <a:off x="71438" y="2657475"/>
            <a:ext cx="9864725" cy="4578350"/>
          </a:xfrm>
          <a:prstGeom prst="rect">
            <a:avLst/>
          </a:prstGeom>
          <a:noFill/>
          <a:ln w="9525">
            <a:noFill/>
            <a:miter lim="800000"/>
            <a:headEnd/>
            <a:tailEnd/>
          </a:ln>
        </p:spPr>
      </p:pic>
      <p:sp>
        <p:nvSpPr>
          <p:cNvPr id="5" name="Content Placeholder 2"/>
          <p:cNvSpPr txBox="1">
            <a:spLocks/>
          </p:cNvSpPr>
          <p:nvPr/>
        </p:nvSpPr>
        <p:spPr bwMode="auto">
          <a:xfrm>
            <a:off x="314325" y="971550"/>
            <a:ext cx="9478963" cy="2303463"/>
          </a:xfrm>
          <a:prstGeom prst="rect">
            <a:avLst/>
          </a:prstGeom>
          <a:noFill/>
          <a:ln w="9525">
            <a:noFill/>
            <a:round/>
            <a:headEnd/>
            <a:tailEnd/>
          </a:ln>
        </p:spPr>
        <p:txBody>
          <a:bodyPr lIns="0" tIns="28224" rIns="0" bIns="0"/>
          <a:lstStyle/>
          <a:p>
            <a:pPr marL="342900" indent="-342900" eaLnBrk="0">
              <a:spcAft>
                <a:spcPts val="1425"/>
              </a:spcAft>
              <a:buClr>
                <a:srgbClr val="6699FF"/>
              </a:buClr>
              <a:buFont typeface="Arial" pitchFamily="34" charset="0"/>
              <a:buChar char="•"/>
              <a:defRPr/>
            </a:pPr>
            <a:r>
              <a:rPr lang="en-AU" sz="2000" b="1" kern="0" dirty="0">
                <a:solidFill>
                  <a:srgbClr val="000000"/>
                </a:solidFill>
                <a:latin typeface="Calibri" pitchFamily="34" charset="0"/>
                <a:ea typeface="Lucida Sans Unicode" charset="0"/>
                <a:cs typeface="Calibri" pitchFamily="34" charset="0"/>
              </a:rPr>
              <a:t>Handset Design</a:t>
            </a:r>
            <a:endParaRPr lang="en-US" sz="2000" b="1" kern="0" dirty="0">
              <a:solidFill>
                <a:srgbClr val="000000"/>
              </a:solidFill>
              <a:latin typeface="Calibri" pitchFamily="34" charset="0"/>
              <a:ea typeface="Lucida Sans Unicode" charset="0"/>
              <a:cs typeface="Calibri" pitchFamily="34" charset="0"/>
            </a:endParaRPr>
          </a:p>
          <a:p>
            <a:pPr lvl="1" eaLnBrk="0">
              <a:spcAft>
                <a:spcPts val="1138"/>
              </a:spcAft>
              <a:buClr>
                <a:srgbClr val="6699FF"/>
              </a:buClr>
              <a:buFontTx/>
              <a:buChar char="•"/>
              <a:defRPr/>
            </a:pPr>
            <a:r>
              <a:rPr lang="en-AU" sz="2000" b="1" kern="0" dirty="0">
                <a:solidFill>
                  <a:schemeClr val="bg1">
                    <a:lumMod val="50000"/>
                  </a:schemeClr>
                </a:solidFill>
                <a:latin typeface="Calibri" pitchFamily="34" charset="0"/>
                <a:ea typeface="Lucida Sans Unicode" charset="0"/>
                <a:cs typeface="Calibri" pitchFamily="34" charset="0"/>
              </a:rPr>
              <a:t>Controls brake position:</a:t>
            </a:r>
          </a:p>
          <a:p>
            <a:pPr lvl="1" eaLnBrk="0">
              <a:spcAft>
                <a:spcPts val="1138"/>
              </a:spcAft>
              <a:buClr>
                <a:srgbClr val="6699FF"/>
              </a:buClr>
              <a:buFontTx/>
              <a:buChar char="•"/>
              <a:defRPr/>
            </a:pPr>
            <a:r>
              <a:rPr lang="en-AU" sz="2000" b="1" kern="0" dirty="0">
                <a:solidFill>
                  <a:schemeClr val="bg1">
                    <a:lumMod val="50000"/>
                  </a:schemeClr>
                </a:solidFill>
                <a:latin typeface="Calibri" pitchFamily="34" charset="0"/>
                <a:ea typeface="Lucida Sans Unicode" charset="0"/>
                <a:cs typeface="Calibri" pitchFamily="34" charset="0"/>
              </a:rPr>
              <a:t>Neutral / Brake / Steer from head / Steer from foot</a:t>
            </a:r>
          </a:p>
          <a:p>
            <a:pPr lvl="1" eaLnBrk="0">
              <a:spcAft>
                <a:spcPts val="1138"/>
              </a:spcAft>
              <a:buClr>
                <a:srgbClr val="6699FF"/>
              </a:buClr>
              <a:buFontTx/>
              <a:buChar char="•"/>
              <a:defRPr/>
            </a:pPr>
            <a:r>
              <a:rPr lang="en-AU" sz="2000" b="1" kern="0" dirty="0">
                <a:solidFill>
                  <a:schemeClr val="bg1">
                    <a:lumMod val="50000"/>
                  </a:schemeClr>
                </a:solidFill>
                <a:latin typeface="Calibri" pitchFamily="34" charset="0"/>
                <a:ea typeface="Lucida Sans Unicode" charset="0"/>
                <a:cs typeface="Calibri" pitchFamily="34" charset="0"/>
              </a:rPr>
              <a:t>Brake automatically applied after 60 seconds of non-movement</a:t>
            </a:r>
          </a:p>
          <a:p>
            <a:pPr lvl="1" eaLnBrk="0">
              <a:spcAft>
                <a:spcPts val="1138"/>
              </a:spcAft>
              <a:buClr>
                <a:srgbClr val="6699FF"/>
              </a:buClr>
              <a:buFontTx/>
              <a:buChar char="•"/>
              <a:defRPr/>
            </a:pPr>
            <a:r>
              <a:rPr lang="en-AU" sz="2000" b="1" kern="0" dirty="0">
                <a:solidFill>
                  <a:schemeClr val="bg1">
                    <a:lumMod val="50000"/>
                  </a:schemeClr>
                </a:solidFill>
                <a:latin typeface="Calibri" pitchFamily="34" charset="0"/>
                <a:ea typeface="Lucida Sans Unicode" charset="0"/>
                <a:cs typeface="Calibri" pitchFamily="34" charset="0"/>
              </a:rPr>
              <a:t>Auto brake can be delayed for 5 minutes</a:t>
            </a:r>
            <a:endParaRPr lang="en-US" sz="2000" b="1" kern="0" dirty="0">
              <a:solidFill>
                <a:srgbClr val="000000"/>
              </a:solidFill>
              <a:latin typeface="Calibri" pitchFamily="34" charset="0"/>
              <a:ea typeface="Lucida Sans Unicode" charset="0"/>
              <a:cs typeface="Calibri" pitchFamily="34" charset="0"/>
            </a:endParaRPr>
          </a:p>
          <a:p>
            <a:pPr marL="342900" indent="-342900">
              <a:spcAft>
                <a:spcPts val="1425"/>
              </a:spcAft>
              <a:buClr>
                <a:srgbClr val="0070C0"/>
              </a:buClr>
              <a:buFont typeface="Arial" charset="0"/>
              <a:buChar char="•"/>
              <a:defRPr/>
            </a:pPr>
            <a:endParaRPr lang="en-US" sz="2000" b="1" kern="0" dirty="0">
              <a:solidFill>
                <a:srgbClr val="00B050"/>
              </a:solidFill>
              <a:latin typeface="Century Gothic" pitchFamily="34" charset="0"/>
              <a:ea typeface="Lucida Sans Unicode" charset="0"/>
              <a:cs typeface="+mn-cs"/>
            </a:endParaRPr>
          </a:p>
        </p:txBody>
      </p:sp>
      <p:sp>
        <p:nvSpPr>
          <p:cNvPr id="6" name="Title 1"/>
          <p:cNvSpPr txBox="1">
            <a:spLocks/>
          </p:cNvSpPr>
          <p:nvPr/>
        </p:nvSpPr>
        <p:spPr bwMode="auto">
          <a:xfrm>
            <a:off x="287338" y="250825"/>
            <a:ext cx="9539287" cy="1079500"/>
          </a:xfrm>
          <a:prstGeom prst="rect">
            <a:avLst/>
          </a:prstGeom>
          <a:noFill/>
          <a:ln w="9525">
            <a:noFill/>
            <a:round/>
            <a:headEnd/>
            <a:tailEnd/>
          </a:ln>
        </p:spPr>
        <p:txBody>
          <a:bodyPr lIns="0" tIns="0" rIns="0" bIns="0" anchor="ctr"/>
          <a:lstStyle/>
          <a:p>
            <a:pPr eaLnBrk="0">
              <a:defRPr/>
            </a:pPr>
            <a:r>
              <a:rPr lang="en-AU" sz="4000" b="1" kern="0" dirty="0">
                <a:solidFill>
                  <a:schemeClr val="bg2"/>
                </a:solidFill>
                <a:latin typeface="Calibri" pitchFamily="34" charset="0"/>
                <a:ea typeface="Lucida Sans Unicode" charset="0"/>
                <a:cs typeface="Calibri" pitchFamily="34" charset="0"/>
              </a:rPr>
              <a:t>User interface – handset design</a:t>
            </a:r>
            <a:r>
              <a:rPr lang="sv-SE" sz="4000" kern="0" dirty="0">
                <a:solidFill>
                  <a:srgbClr val="000000"/>
                </a:solidFill>
                <a:latin typeface="+mj-lt"/>
                <a:ea typeface="Lucida Sans Unicode" charset="0"/>
                <a:cs typeface="+mj-cs"/>
              </a:rPr>
              <a:t/>
            </a:r>
            <a:br>
              <a:rPr lang="sv-SE" sz="4000" kern="0" dirty="0">
                <a:solidFill>
                  <a:srgbClr val="000000"/>
                </a:solidFill>
                <a:latin typeface="+mj-lt"/>
                <a:ea typeface="Lucida Sans Unicode" charset="0"/>
                <a:cs typeface="+mj-cs"/>
              </a:rPr>
            </a:br>
            <a:endParaRPr lang="en-US" sz="4000" b="1" kern="0" dirty="0">
              <a:solidFill>
                <a:srgbClr val="7F7F7F"/>
              </a:solidFill>
              <a:latin typeface="Century Gothic" pitchFamily="34" charset="0"/>
              <a:ea typeface="Lucida Sans Unicode" charset="0"/>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1"/>
          <p:cNvSpPr>
            <a:spLocks noGrp="1"/>
          </p:cNvSpPr>
          <p:nvPr>
            <p:ph type="sldNum" sz="quarter" idx="12"/>
          </p:nvPr>
        </p:nvSpPr>
        <p:spPr>
          <a:noFill/>
        </p:spPr>
        <p:txBody>
          <a:bodyPr/>
          <a:lstStyle/>
          <a:p>
            <a:pPr>
              <a:buFont typeface="Times New Roman" pitchFamily="18" charset="0"/>
              <a:buNone/>
            </a:pPr>
            <a:fld id="{A5A06780-AAFC-4F14-82CD-4D8730A32CEE}" type="slidenum">
              <a:rPr lang="en-US" smtClean="0">
                <a:latin typeface="Times New Roman" pitchFamily="18" charset="0"/>
                <a:ea typeface="Lucida Sans Unicode" pitchFamily="34" charset="0"/>
                <a:cs typeface="Lucida Sans Unicode" pitchFamily="34" charset="0"/>
              </a:rPr>
              <a:pPr>
                <a:buFont typeface="Times New Roman" pitchFamily="18" charset="0"/>
                <a:buNone/>
              </a:pPr>
              <a:t>17</a:t>
            </a:fld>
            <a:endParaRPr lang="en-US" smtClean="0">
              <a:latin typeface="Times New Roman" pitchFamily="18" charset="0"/>
              <a:ea typeface="Lucida Sans Unicode" pitchFamily="34" charset="0"/>
              <a:cs typeface="Lucida Sans Unicode" pitchFamily="34" charset="0"/>
            </a:endParaRPr>
          </a:p>
        </p:txBody>
      </p:sp>
      <p:pic>
        <p:nvPicPr>
          <p:cNvPr id="19459" name="Picture 2"/>
          <p:cNvPicPr>
            <a:picLocks noChangeAspect="1" noChangeArrowheads="1"/>
          </p:cNvPicPr>
          <p:nvPr/>
        </p:nvPicPr>
        <p:blipFill>
          <a:blip r:embed="rId3" cstate="print"/>
          <a:srcRect/>
          <a:stretch>
            <a:fillRect/>
          </a:stretch>
        </p:blipFill>
        <p:spPr bwMode="auto">
          <a:xfrm>
            <a:off x="1588" y="1620838"/>
            <a:ext cx="10079037" cy="5903912"/>
          </a:xfrm>
          <a:prstGeom prst="rect">
            <a:avLst/>
          </a:prstGeom>
          <a:noFill/>
          <a:ln w="9525">
            <a:noFill/>
            <a:miter lim="800000"/>
            <a:headEnd/>
            <a:tailEnd/>
          </a:ln>
        </p:spPr>
      </p:pic>
      <p:sp>
        <p:nvSpPr>
          <p:cNvPr id="6" name="Title 1"/>
          <p:cNvSpPr txBox="1">
            <a:spLocks/>
          </p:cNvSpPr>
          <p:nvPr/>
        </p:nvSpPr>
        <p:spPr bwMode="auto">
          <a:xfrm>
            <a:off x="287338" y="250825"/>
            <a:ext cx="9539287" cy="1079500"/>
          </a:xfrm>
          <a:prstGeom prst="rect">
            <a:avLst/>
          </a:prstGeom>
          <a:noFill/>
          <a:ln w="9525">
            <a:noFill/>
            <a:round/>
            <a:headEnd/>
            <a:tailEnd/>
          </a:ln>
        </p:spPr>
        <p:txBody>
          <a:bodyPr lIns="0" tIns="0" rIns="0" bIns="0" anchor="ctr"/>
          <a:lstStyle/>
          <a:p>
            <a:pPr eaLnBrk="0">
              <a:defRPr/>
            </a:pPr>
            <a:r>
              <a:rPr lang="en-AU" sz="4000" b="1" kern="0" dirty="0">
                <a:solidFill>
                  <a:schemeClr val="bg2"/>
                </a:solidFill>
                <a:latin typeface="Calibri" pitchFamily="34" charset="0"/>
                <a:ea typeface="Lucida Sans Unicode" charset="0"/>
                <a:cs typeface="Calibri" pitchFamily="34" charset="0"/>
              </a:rPr>
              <a:t>User interface – handset design</a:t>
            </a:r>
            <a:r>
              <a:rPr lang="sv-SE" sz="4000" kern="0" dirty="0">
                <a:solidFill>
                  <a:srgbClr val="000000"/>
                </a:solidFill>
                <a:latin typeface="+mj-lt"/>
                <a:ea typeface="Lucida Sans Unicode" charset="0"/>
                <a:cs typeface="+mj-cs"/>
              </a:rPr>
              <a:t/>
            </a:r>
            <a:br>
              <a:rPr lang="sv-SE" sz="4000" kern="0" dirty="0">
                <a:solidFill>
                  <a:srgbClr val="000000"/>
                </a:solidFill>
                <a:latin typeface="+mj-lt"/>
                <a:ea typeface="Lucida Sans Unicode" charset="0"/>
                <a:cs typeface="+mj-cs"/>
              </a:rPr>
            </a:br>
            <a:endParaRPr lang="en-US" sz="4000" b="1" kern="0" dirty="0">
              <a:solidFill>
                <a:srgbClr val="7F7F7F"/>
              </a:solidFill>
              <a:latin typeface="Century Gothic" pitchFamily="34" charset="0"/>
              <a:ea typeface="Lucida Sans Unicode" charset="0"/>
              <a:cs typeface="+mj-cs"/>
            </a:endParaRPr>
          </a:p>
        </p:txBody>
      </p:sp>
      <p:sp>
        <p:nvSpPr>
          <p:cNvPr id="7" name="Content Placeholder 2"/>
          <p:cNvSpPr txBox="1">
            <a:spLocks/>
          </p:cNvSpPr>
          <p:nvPr/>
        </p:nvSpPr>
        <p:spPr bwMode="auto">
          <a:xfrm>
            <a:off x="314325" y="971550"/>
            <a:ext cx="9478963" cy="936625"/>
          </a:xfrm>
          <a:prstGeom prst="rect">
            <a:avLst/>
          </a:prstGeom>
          <a:noFill/>
          <a:ln w="9525">
            <a:noFill/>
            <a:round/>
            <a:headEnd/>
            <a:tailEnd/>
          </a:ln>
        </p:spPr>
        <p:txBody>
          <a:bodyPr lIns="0" tIns="28224" rIns="0" bIns="0"/>
          <a:lstStyle/>
          <a:p>
            <a:pPr marL="342900" indent="-342900" eaLnBrk="0">
              <a:spcAft>
                <a:spcPts val="1425"/>
              </a:spcAft>
              <a:buClr>
                <a:srgbClr val="6699FF"/>
              </a:buClr>
              <a:buFont typeface="Arial" pitchFamily="34" charset="0"/>
              <a:buChar char="•"/>
              <a:defRPr/>
            </a:pPr>
            <a:r>
              <a:rPr lang="en-AU" sz="2000" b="1" kern="0" dirty="0">
                <a:solidFill>
                  <a:srgbClr val="000000"/>
                </a:solidFill>
                <a:latin typeface="Calibri" pitchFamily="34" charset="0"/>
                <a:ea typeface="Lucida Sans Unicode" charset="0"/>
                <a:cs typeface="Calibri" pitchFamily="34" charset="0"/>
              </a:rPr>
              <a:t>Handset Design</a:t>
            </a:r>
            <a:endParaRPr lang="en-US" sz="2000" b="1" kern="0" dirty="0">
              <a:solidFill>
                <a:srgbClr val="000000"/>
              </a:solidFill>
              <a:latin typeface="Calibri" pitchFamily="34" charset="0"/>
              <a:ea typeface="Lucida Sans Unicode" charset="0"/>
              <a:cs typeface="Calibri" pitchFamily="34" charset="0"/>
            </a:endParaRPr>
          </a:p>
          <a:p>
            <a:pPr lvl="1" eaLnBrk="0">
              <a:spcAft>
                <a:spcPts val="1138"/>
              </a:spcAft>
              <a:buClr>
                <a:srgbClr val="6699FF"/>
              </a:buClr>
              <a:buFontTx/>
              <a:buChar char="•"/>
              <a:defRPr/>
            </a:pPr>
            <a:r>
              <a:rPr lang="en-AU" sz="2000" b="1" kern="0" dirty="0">
                <a:solidFill>
                  <a:schemeClr val="bg1">
                    <a:lumMod val="50000"/>
                  </a:schemeClr>
                </a:solidFill>
                <a:latin typeface="Calibri" pitchFamily="34" charset="0"/>
                <a:ea typeface="Lucida Sans Unicode" charset="0"/>
                <a:cs typeface="Calibri" pitchFamily="34" charset="0"/>
              </a:rPr>
              <a:t>Uses </a:t>
            </a:r>
            <a:r>
              <a:rPr lang="en-AU" sz="2000" b="1" kern="0" dirty="0" err="1">
                <a:solidFill>
                  <a:schemeClr val="bg1">
                    <a:lumMod val="50000"/>
                  </a:schemeClr>
                </a:solidFill>
                <a:latin typeface="Calibri" pitchFamily="34" charset="0"/>
                <a:ea typeface="Lucida Sans Unicode" charset="0"/>
                <a:cs typeface="Calibri" pitchFamily="34" charset="0"/>
              </a:rPr>
              <a:t>Linak’s</a:t>
            </a:r>
            <a:r>
              <a:rPr lang="en-AU" sz="2000" b="1" kern="0" dirty="0">
                <a:solidFill>
                  <a:schemeClr val="bg1">
                    <a:lumMod val="50000"/>
                  </a:schemeClr>
                </a:solidFill>
                <a:latin typeface="Calibri" pitchFamily="34" charset="0"/>
                <a:ea typeface="Lucida Sans Unicode" charset="0"/>
                <a:cs typeface="Calibri" pitchFamily="34" charset="0"/>
              </a:rPr>
              <a:t> existing LED and button positions and standard handsets</a:t>
            </a:r>
            <a:endParaRPr lang="en-US" sz="2000" b="1" kern="0" dirty="0">
              <a:solidFill>
                <a:srgbClr val="000000"/>
              </a:solidFill>
              <a:latin typeface="Calibri" pitchFamily="34" charset="0"/>
              <a:ea typeface="Lucida Sans Unicode" charset="0"/>
              <a:cs typeface="Calibri" pitchFamily="34" charset="0"/>
            </a:endParaRPr>
          </a:p>
          <a:p>
            <a:pPr marL="342900" indent="-342900">
              <a:spcAft>
                <a:spcPts val="1425"/>
              </a:spcAft>
              <a:buClr>
                <a:srgbClr val="0070C0"/>
              </a:buClr>
              <a:buFont typeface="Arial" charset="0"/>
              <a:buChar char="•"/>
              <a:defRPr/>
            </a:pPr>
            <a:endParaRPr lang="en-US" sz="2000" b="1" kern="0" dirty="0">
              <a:solidFill>
                <a:srgbClr val="00B050"/>
              </a:solidFill>
              <a:latin typeface="Century Gothic" pitchFamily="34" charset="0"/>
              <a:ea typeface="Lucida Sans Unicode" charset="0"/>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2"/>
          </p:nvPr>
        </p:nvSpPr>
        <p:spPr>
          <a:noFill/>
        </p:spPr>
        <p:txBody>
          <a:bodyPr/>
          <a:lstStyle/>
          <a:p>
            <a:pPr>
              <a:buFont typeface="Times New Roman" pitchFamily="18" charset="0"/>
              <a:buNone/>
            </a:pPr>
            <a:fld id="{A882AB4A-9747-4264-838F-D1C58AD7DFA6}" type="slidenum">
              <a:rPr lang="en-US" smtClean="0">
                <a:latin typeface="Times New Roman" pitchFamily="18" charset="0"/>
                <a:ea typeface="Lucida Sans Unicode" pitchFamily="34" charset="0"/>
                <a:cs typeface="Lucida Sans Unicode" pitchFamily="34" charset="0"/>
              </a:rPr>
              <a:pPr>
                <a:buFont typeface="Times New Roman" pitchFamily="18" charset="0"/>
                <a:buNone/>
              </a:pPr>
              <a:t>18</a:t>
            </a:fld>
            <a:endParaRPr lang="en-US" smtClean="0">
              <a:latin typeface="Times New Roman" pitchFamily="18" charset="0"/>
              <a:ea typeface="Lucida Sans Unicode" pitchFamily="34" charset="0"/>
              <a:cs typeface="Lucida Sans Unicode" pitchFamily="34" charset="0"/>
            </a:endParaRPr>
          </a:p>
        </p:txBody>
      </p:sp>
      <p:pic>
        <p:nvPicPr>
          <p:cNvPr id="20483" name="Picture 2"/>
          <p:cNvPicPr>
            <a:picLocks noChangeAspect="1" noChangeArrowheads="1"/>
          </p:cNvPicPr>
          <p:nvPr/>
        </p:nvPicPr>
        <p:blipFill>
          <a:blip r:embed="rId3" cstate="print"/>
          <a:srcRect/>
          <a:stretch>
            <a:fillRect/>
          </a:stretch>
        </p:blipFill>
        <p:spPr bwMode="auto">
          <a:xfrm>
            <a:off x="82550" y="1258888"/>
            <a:ext cx="10006013" cy="6265862"/>
          </a:xfrm>
          <a:prstGeom prst="rect">
            <a:avLst/>
          </a:prstGeom>
          <a:noFill/>
          <a:ln w="9525">
            <a:noFill/>
            <a:miter lim="800000"/>
            <a:headEnd/>
            <a:tailEnd/>
          </a:ln>
        </p:spPr>
      </p:pic>
      <p:sp>
        <p:nvSpPr>
          <p:cNvPr id="7" name="Title 1"/>
          <p:cNvSpPr txBox="1">
            <a:spLocks/>
          </p:cNvSpPr>
          <p:nvPr/>
        </p:nvSpPr>
        <p:spPr bwMode="auto">
          <a:xfrm>
            <a:off x="287338" y="250825"/>
            <a:ext cx="9539287" cy="1079500"/>
          </a:xfrm>
          <a:prstGeom prst="rect">
            <a:avLst/>
          </a:prstGeom>
          <a:noFill/>
          <a:ln w="9525">
            <a:noFill/>
            <a:round/>
            <a:headEnd/>
            <a:tailEnd/>
          </a:ln>
        </p:spPr>
        <p:txBody>
          <a:bodyPr lIns="0" tIns="0" rIns="0" bIns="0" anchor="ctr"/>
          <a:lstStyle/>
          <a:p>
            <a:pPr eaLnBrk="0">
              <a:defRPr/>
            </a:pPr>
            <a:r>
              <a:rPr lang="en-AU" sz="4000" b="1" kern="0" dirty="0">
                <a:solidFill>
                  <a:schemeClr val="bg2"/>
                </a:solidFill>
                <a:latin typeface="Calibri" pitchFamily="34" charset="0"/>
                <a:ea typeface="Lucida Sans Unicode" charset="0"/>
                <a:cs typeface="Calibri" pitchFamily="34" charset="0"/>
              </a:rPr>
              <a:t>User interface – handset design</a:t>
            </a:r>
            <a:r>
              <a:rPr lang="sv-SE" sz="4000" kern="0" dirty="0">
                <a:solidFill>
                  <a:srgbClr val="000000"/>
                </a:solidFill>
                <a:latin typeface="+mj-lt"/>
                <a:ea typeface="Lucida Sans Unicode" charset="0"/>
                <a:cs typeface="+mj-cs"/>
              </a:rPr>
              <a:t/>
            </a:r>
            <a:br>
              <a:rPr lang="sv-SE" sz="4000" kern="0" dirty="0">
                <a:solidFill>
                  <a:srgbClr val="000000"/>
                </a:solidFill>
                <a:latin typeface="+mj-lt"/>
                <a:ea typeface="Lucida Sans Unicode" charset="0"/>
                <a:cs typeface="+mj-cs"/>
              </a:rPr>
            </a:br>
            <a:endParaRPr lang="en-US" sz="4000" b="1" kern="0" dirty="0">
              <a:solidFill>
                <a:srgbClr val="7F7F7F"/>
              </a:solidFill>
              <a:latin typeface="Century Gothic" pitchFamily="34" charset="0"/>
              <a:ea typeface="Lucida Sans Unicode" charset="0"/>
              <a:cs typeface="+mj-cs"/>
            </a:endParaRPr>
          </a:p>
        </p:txBody>
      </p:sp>
      <p:sp>
        <p:nvSpPr>
          <p:cNvPr id="8" name="Content Placeholder 2"/>
          <p:cNvSpPr txBox="1">
            <a:spLocks/>
          </p:cNvSpPr>
          <p:nvPr/>
        </p:nvSpPr>
        <p:spPr bwMode="auto">
          <a:xfrm>
            <a:off x="314325" y="971550"/>
            <a:ext cx="9478963" cy="936625"/>
          </a:xfrm>
          <a:prstGeom prst="rect">
            <a:avLst/>
          </a:prstGeom>
          <a:noFill/>
          <a:ln w="9525">
            <a:noFill/>
            <a:round/>
            <a:headEnd/>
            <a:tailEnd/>
          </a:ln>
        </p:spPr>
        <p:txBody>
          <a:bodyPr lIns="0" tIns="28224" rIns="0" bIns="0"/>
          <a:lstStyle/>
          <a:p>
            <a:pPr marL="342900" indent="-342900" eaLnBrk="0">
              <a:spcAft>
                <a:spcPts val="1425"/>
              </a:spcAft>
              <a:buClr>
                <a:srgbClr val="6699FF"/>
              </a:buClr>
              <a:buFont typeface="Arial" pitchFamily="34" charset="0"/>
              <a:buChar char="•"/>
              <a:defRPr/>
            </a:pPr>
            <a:r>
              <a:rPr lang="en-AU" sz="2000" b="1" kern="0" dirty="0">
                <a:solidFill>
                  <a:srgbClr val="000000"/>
                </a:solidFill>
                <a:latin typeface="Calibri" pitchFamily="34" charset="0"/>
                <a:ea typeface="Lucida Sans Unicode" charset="0"/>
                <a:cs typeface="Calibri" pitchFamily="34" charset="0"/>
              </a:rPr>
              <a:t>Handset Design</a:t>
            </a:r>
            <a:endParaRPr lang="en-US" sz="2000" b="1" kern="0" dirty="0">
              <a:solidFill>
                <a:srgbClr val="000000"/>
              </a:solidFill>
              <a:latin typeface="Calibri" pitchFamily="34" charset="0"/>
              <a:ea typeface="Lucida Sans Unicode" charset="0"/>
              <a:cs typeface="Calibri" pitchFamily="34" charset="0"/>
            </a:endParaRPr>
          </a:p>
          <a:p>
            <a:pPr lvl="1" eaLnBrk="0">
              <a:spcAft>
                <a:spcPts val="1138"/>
              </a:spcAft>
              <a:buClr>
                <a:srgbClr val="6699FF"/>
              </a:buClr>
              <a:buFontTx/>
              <a:buChar char="•"/>
              <a:defRPr/>
            </a:pPr>
            <a:r>
              <a:rPr lang="en-AU" sz="2000" b="1" kern="0" dirty="0">
                <a:solidFill>
                  <a:schemeClr val="bg1">
                    <a:lumMod val="50000"/>
                  </a:schemeClr>
                </a:solidFill>
                <a:latin typeface="Calibri" pitchFamily="34" charset="0"/>
                <a:ea typeface="Lucida Sans Unicode" charset="0"/>
                <a:cs typeface="Calibri" pitchFamily="34" charset="0"/>
              </a:rPr>
              <a:t>Uses </a:t>
            </a:r>
            <a:r>
              <a:rPr lang="en-AU" sz="2000" b="1" kern="0" dirty="0" err="1">
                <a:solidFill>
                  <a:schemeClr val="bg1">
                    <a:lumMod val="50000"/>
                  </a:schemeClr>
                </a:solidFill>
                <a:latin typeface="Calibri" pitchFamily="34" charset="0"/>
                <a:ea typeface="Lucida Sans Unicode" charset="0"/>
                <a:cs typeface="Calibri" pitchFamily="34" charset="0"/>
              </a:rPr>
              <a:t>Linak’s</a:t>
            </a:r>
            <a:r>
              <a:rPr lang="en-AU" sz="2000" b="1" kern="0" dirty="0">
                <a:solidFill>
                  <a:schemeClr val="bg1">
                    <a:lumMod val="50000"/>
                  </a:schemeClr>
                </a:solidFill>
                <a:latin typeface="Calibri" pitchFamily="34" charset="0"/>
                <a:ea typeface="Lucida Sans Unicode" charset="0"/>
                <a:cs typeface="Calibri" pitchFamily="34" charset="0"/>
              </a:rPr>
              <a:t> existing LED and button positions and standard handsets</a:t>
            </a:r>
            <a:endParaRPr lang="en-US" sz="2000" b="1" kern="0" dirty="0">
              <a:solidFill>
                <a:srgbClr val="000000"/>
              </a:solidFill>
              <a:latin typeface="Calibri" pitchFamily="34" charset="0"/>
              <a:ea typeface="Lucida Sans Unicode" charset="0"/>
              <a:cs typeface="Calibri" pitchFamily="34" charset="0"/>
            </a:endParaRPr>
          </a:p>
          <a:p>
            <a:pPr marL="342900" indent="-342900">
              <a:spcAft>
                <a:spcPts val="1425"/>
              </a:spcAft>
              <a:buClr>
                <a:srgbClr val="0070C0"/>
              </a:buClr>
              <a:buFont typeface="Arial" charset="0"/>
              <a:buChar char="•"/>
              <a:defRPr/>
            </a:pPr>
            <a:endParaRPr lang="en-US" sz="2000" b="1" kern="0" dirty="0">
              <a:solidFill>
                <a:srgbClr val="00B050"/>
              </a:solidFill>
              <a:latin typeface="Century Gothic" pitchFamily="34" charset="0"/>
              <a:ea typeface="Lucida Sans Unicode" charset="0"/>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8" descr="Trinity Electronic Lead.jpg"/>
          <p:cNvPicPr>
            <a:picLocks noChangeAspect="1"/>
          </p:cNvPicPr>
          <p:nvPr/>
        </p:nvPicPr>
        <p:blipFill>
          <a:blip r:embed="rId3" cstate="print"/>
          <a:srcRect/>
          <a:stretch>
            <a:fillRect/>
          </a:stretch>
        </p:blipFill>
        <p:spPr bwMode="auto">
          <a:xfrm>
            <a:off x="2878138" y="4932363"/>
            <a:ext cx="6913562" cy="2303462"/>
          </a:xfrm>
          <a:prstGeom prst="rect">
            <a:avLst/>
          </a:prstGeom>
          <a:noFill/>
          <a:ln w="9525">
            <a:noFill/>
            <a:miter lim="800000"/>
            <a:headEnd/>
            <a:tailEnd/>
          </a:ln>
        </p:spPr>
      </p:pic>
      <p:pic>
        <p:nvPicPr>
          <p:cNvPr id="21507" name="Picture 5" descr="Trinity 150 Electronic Push Button Braking Castor.jpg"/>
          <p:cNvPicPr>
            <a:picLocks noChangeAspect="1"/>
          </p:cNvPicPr>
          <p:nvPr/>
        </p:nvPicPr>
        <p:blipFill>
          <a:blip r:embed="rId4" cstate="print"/>
          <a:srcRect/>
          <a:stretch>
            <a:fillRect/>
          </a:stretch>
        </p:blipFill>
        <p:spPr bwMode="auto">
          <a:xfrm>
            <a:off x="503238" y="5137150"/>
            <a:ext cx="2476500" cy="2387600"/>
          </a:xfrm>
          <a:prstGeom prst="rect">
            <a:avLst/>
          </a:prstGeom>
          <a:noFill/>
          <a:ln w="9525">
            <a:noFill/>
            <a:miter lim="800000"/>
            <a:headEnd/>
            <a:tailEnd/>
          </a:ln>
        </p:spPr>
      </p:pic>
      <p:sp>
        <p:nvSpPr>
          <p:cNvPr id="21508" name="Slide Number Placeholder 1"/>
          <p:cNvSpPr>
            <a:spLocks noGrp="1"/>
          </p:cNvSpPr>
          <p:nvPr>
            <p:ph type="sldNum" sz="quarter" idx="12"/>
          </p:nvPr>
        </p:nvSpPr>
        <p:spPr>
          <a:noFill/>
        </p:spPr>
        <p:txBody>
          <a:bodyPr/>
          <a:lstStyle/>
          <a:p>
            <a:pPr>
              <a:buFont typeface="Times New Roman" pitchFamily="18" charset="0"/>
              <a:buNone/>
            </a:pPr>
            <a:fld id="{61A2D0BC-80C7-4F7E-BFAD-FD9CAA4D850A}" type="slidenum">
              <a:rPr lang="en-US" smtClean="0">
                <a:latin typeface="Times New Roman" pitchFamily="18" charset="0"/>
                <a:ea typeface="Lucida Sans Unicode" pitchFamily="34" charset="0"/>
                <a:cs typeface="Lucida Sans Unicode" pitchFamily="34" charset="0"/>
              </a:rPr>
              <a:pPr>
                <a:buFont typeface="Times New Roman" pitchFamily="18" charset="0"/>
                <a:buNone/>
              </a:pPr>
              <a:t>19</a:t>
            </a:fld>
            <a:endParaRPr lang="en-US" smtClean="0">
              <a:latin typeface="Times New Roman" pitchFamily="18" charset="0"/>
              <a:ea typeface="Lucida Sans Unicode" pitchFamily="34" charset="0"/>
              <a:cs typeface="Lucida Sans Unicode" pitchFamily="34" charset="0"/>
            </a:endParaRPr>
          </a:p>
        </p:txBody>
      </p:sp>
      <p:sp>
        <p:nvSpPr>
          <p:cNvPr id="7" name="Title 1"/>
          <p:cNvSpPr txBox="1">
            <a:spLocks/>
          </p:cNvSpPr>
          <p:nvPr/>
        </p:nvSpPr>
        <p:spPr bwMode="auto">
          <a:xfrm>
            <a:off x="287338" y="250825"/>
            <a:ext cx="9539287" cy="1079500"/>
          </a:xfrm>
          <a:prstGeom prst="rect">
            <a:avLst/>
          </a:prstGeom>
          <a:noFill/>
          <a:ln w="9525">
            <a:noFill/>
            <a:round/>
            <a:headEnd/>
            <a:tailEnd/>
          </a:ln>
        </p:spPr>
        <p:txBody>
          <a:bodyPr lIns="0" tIns="0" rIns="0" bIns="0" anchor="ctr"/>
          <a:lstStyle/>
          <a:p>
            <a:pPr eaLnBrk="0">
              <a:defRPr/>
            </a:pPr>
            <a:r>
              <a:rPr lang="en-AU" sz="4000" b="1" kern="0" dirty="0">
                <a:solidFill>
                  <a:schemeClr val="bg2"/>
                </a:solidFill>
                <a:latin typeface="Calibri" pitchFamily="34" charset="0"/>
                <a:ea typeface="Lucida Sans Unicode" charset="0"/>
                <a:cs typeface="Calibri" pitchFamily="34" charset="0"/>
              </a:rPr>
              <a:t>Technical Information</a:t>
            </a:r>
            <a:r>
              <a:rPr lang="sv-SE" sz="4000" kern="0" dirty="0">
                <a:solidFill>
                  <a:srgbClr val="000000"/>
                </a:solidFill>
                <a:latin typeface="+mj-lt"/>
                <a:ea typeface="Lucida Sans Unicode" charset="0"/>
                <a:cs typeface="+mj-cs"/>
              </a:rPr>
              <a:t/>
            </a:r>
            <a:br>
              <a:rPr lang="sv-SE" sz="4000" kern="0" dirty="0">
                <a:solidFill>
                  <a:srgbClr val="000000"/>
                </a:solidFill>
                <a:latin typeface="+mj-lt"/>
                <a:ea typeface="Lucida Sans Unicode" charset="0"/>
                <a:cs typeface="+mj-cs"/>
              </a:rPr>
            </a:br>
            <a:endParaRPr lang="en-US" sz="4000" b="1" kern="0" dirty="0">
              <a:solidFill>
                <a:srgbClr val="7F7F7F"/>
              </a:solidFill>
              <a:latin typeface="Century Gothic" pitchFamily="34" charset="0"/>
              <a:ea typeface="Lucida Sans Unicode" charset="0"/>
              <a:cs typeface="+mj-cs"/>
            </a:endParaRPr>
          </a:p>
        </p:txBody>
      </p:sp>
      <p:sp>
        <p:nvSpPr>
          <p:cNvPr id="8" name="Content Placeholder 2"/>
          <p:cNvSpPr txBox="1">
            <a:spLocks/>
          </p:cNvSpPr>
          <p:nvPr/>
        </p:nvSpPr>
        <p:spPr bwMode="auto">
          <a:xfrm>
            <a:off x="314325" y="971550"/>
            <a:ext cx="8758238" cy="4032250"/>
          </a:xfrm>
          <a:prstGeom prst="rect">
            <a:avLst/>
          </a:prstGeom>
          <a:noFill/>
          <a:ln w="9525">
            <a:noFill/>
            <a:round/>
            <a:headEnd/>
            <a:tailEnd/>
          </a:ln>
        </p:spPr>
        <p:txBody>
          <a:bodyPr lIns="0" tIns="28224" rIns="0" bIns="0"/>
          <a:lstStyle/>
          <a:p>
            <a:pPr marL="342900" indent="-342900" eaLnBrk="0">
              <a:spcAft>
                <a:spcPts val="1425"/>
              </a:spcAft>
              <a:buClr>
                <a:srgbClr val="6699FF"/>
              </a:buClr>
              <a:buFont typeface="Arial" pitchFamily="34" charset="0"/>
              <a:buChar char="•"/>
              <a:defRPr/>
            </a:pPr>
            <a:r>
              <a:rPr lang="en-AU" sz="2000" b="1" kern="0" dirty="0" err="1">
                <a:solidFill>
                  <a:srgbClr val="000000"/>
                </a:solidFill>
                <a:latin typeface="Calibri" pitchFamily="34" charset="0"/>
                <a:ea typeface="Lucida Sans Unicode" charset="0"/>
                <a:cs typeface="Calibri" pitchFamily="34" charset="0"/>
              </a:rPr>
              <a:t>Fallshaw’s</a:t>
            </a:r>
            <a:r>
              <a:rPr lang="en-AU" sz="2000" b="1" kern="0" dirty="0">
                <a:solidFill>
                  <a:srgbClr val="000000"/>
                </a:solidFill>
                <a:latin typeface="Calibri" pitchFamily="34" charset="0"/>
                <a:ea typeface="Lucida Sans Unicode" charset="0"/>
                <a:cs typeface="Calibri" pitchFamily="34" charset="0"/>
              </a:rPr>
              <a:t> castor is modular (same base as regular Trinity Castors, with a different swivel head). The electronic swivel head contains:</a:t>
            </a:r>
          </a:p>
          <a:p>
            <a:pPr marL="622300" lvl="1" indent="-266700" eaLnBrk="0">
              <a:spcAft>
                <a:spcPts val="1425"/>
              </a:spcAft>
              <a:buClr>
                <a:srgbClr val="6699FF"/>
              </a:buClr>
              <a:buFont typeface="Arial" pitchFamily="34" charset="0"/>
              <a:buChar char="•"/>
              <a:defRPr/>
            </a:pPr>
            <a:r>
              <a:rPr lang="en-AU" sz="2000" b="1" kern="0" dirty="0">
                <a:solidFill>
                  <a:schemeClr val="tx1">
                    <a:lumMod val="50000"/>
                    <a:lumOff val="50000"/>
                  </a:schemeClr>
                </a:solidFill>
                <a:latin typeface="Calibri" pitchFamily="34" charset="0"/>
                <a:ea typeface="Lucida Sans Unicode" charset="0"/>
                <a:cs typeface="Calibri" pitchFamily="34" charset="0"/>
              </a:rPr>
              <a:t>Servo motor (requires 8.2V to drive)</a:t>
            </a:r>
          </a:p>
          <a:p>
            <a:pPr marL="622300" lvl="1" indent="-266700" eaLnBrk="0">
              <a:spcAft>
                <a:spcPts val="1425"/>
              </a:spcAft>
              <a:buClr>
                <a:srgbClr val="6699FF"/>
              </a:buClr>
              <a:buFont typeface="Arial" pitchFamily="34" charset="0"/>
              <a:buChar char="•"/>
              <a:defRPr/>
            </a:pPr>
            <a:r>
              <a:rPr lang="en-AU" sz="2000" b="1" kern="0" dirty="0">
                <a:solidFill>
                  <a:schemeClr val="tx1">
                    <a:lumMod val="50000"/>
                    <a:lumOff val="50000"/>
                  </a:schemeClr>
                </a:solidFill>
                <a:latin typeface="Calibri" pitchFamily="34" charset="0"/>
                <a:ea typeface="Lucida Sans Unicode" charset="0"/>
                <a:cs typeface="Calibri" pitchFamily="34" charset="0"/>
              </a:rPr>
              <a:t>PCB with feedback switches, motion sensor (1 per set of 4 castors) and microprocessor. The microprocessor interprets the motion data and filters the signal to provide a simple YES/NO motion signal (so that patient movement is distinguished from bed movement)</a:t>
            </a:r>
          </a:p>
          <a:p>
            <a:pPr marL="622300" lvl="1" indent="-266700" eaLnBrk="0">
              <a:spcAft>
                <a:spcPts val="0"/>
              </a:spcAft>
              <a:buClr>
                <a:srgbClr val="6699FF"/>
              </a:buClr>
              <a:buFont typeface="Arial" pitchFamily="34" charset="0"/>
              <a:buChar char="•"/>
              <a:defRPr/>
            </a:pPr>
            <a:r>
              <a:rPr lang="en-AU" sz="2000" b="1" kern="0" dirty="0">
                <a:solidFill>
                  <a:schemeClr val="tx1">
                    <a:lumMod val="50000"/>
                    <a:lumOff val="50000"/>
                  </a:schemeClr>
                </a:solidFill>
                <a:latin typeface="Calibri" pitchFamily="34" charset="0"/>
                <a:ea typeface="Lucida Sans Unicode" charset="0"/>
                <a:cs typeface="Calibri" pitchFamily="34" charset="0"/>
              </a:rPr>
              <a:t>Interface cable with 6 pins:</a:t>
            </a:r>
          </a:p>
          <a:p>
            <a:pPr marL="901700" lvl="2" indent="-279400" eaLnBrk="0">
              <a:spcAft>
                <a:spcPts val="1425"/>
              </a:spcAft>
              <a:buClr>
                <a:srgbClr val="6699FF"/>
              </a:buClr>
              <a:buFont typeface="Arial" pitchFamily="34" charset="0"/>
              <a:buChar char="•"/>
              <a:defRPr/>
            </a:pPr>
            <a:r>
              <a:rPr lang="en-AU" sz="2000" b="1" kern="0" dirty="0">
                <a:solidFill>
                  <a:schemeClr val="tx1">
                    <a:lumMod val="50000"/>
                    <a:lumOff val="50000"/>
                  </a:schemeClr>
                </a:solidFill>
                <a:latin typeface="Calibri" pitchFamily="34" charset="0"/>
                <a:ea typeface="Lucida Sans Unicode" charset="0"/>
                <a:cs typeface="Calibri" pitchFamily="34" charset="0"/>
              </a:rPr>
              <a:t>Servo power (8.2V) / Pulse drive (servo) / Constant power (5V) / Brake status (voltage) / Motion (yes/no) / Ground (earth)</a:t>
            </a:r>
          </a:p>
          <a:p>
            <a:pPr marL="355600" lvl="1" indent="-355600" eaLnBrk="0">
              <a:spcAft>
                <a:spcPts val="1425"/>
              </a:spcAft>
              <a:buClr>
                <a:srgbClr val="6699FF"/>
              </a:buClr>
              <a:buFont typeface="Arial" pitchFamily="34" charset="0"/>
              <a:buChar char="•"/>
              <a:defRPr/>
            </a:pPr>
            <a:r>
              <a:rPr lang="en-AU" sz="2000" b="1" kern="0" dirty="0" err="1">
                <a:solidFill>
                  <a:srgbClr val="000000"/>
                </a:solidFill>
                <a:latin typeface="Calibri" pitchFamily="34" charset="0"/>
                <a:ea typeface="Lucida Sans Unicode" charset="0"/>
                <a:cs typeface="Calibri" pitchFamily="34" charset="0"/>
              </a:rPr>
              <a:t>Linak</a:t>
            </a:r>
            <a:r>
              <a:rPr lang="en-AU" sz="2000" b="1" kern="0" dirty="0">
                <a:solidFill>
                  <a:srgbClr val="000000"/>
                </a:solidFill>
                <a:latin typeface="Calibri" pitchFamily="34" charset="0"/>
                <a:ea typeface="Lucida Sans Unicode" charset="0"/>
                <a:cs typeface="Calibri" pitchFamily="34" charset="0"/>
              </a:rPr>
              <a:t> provides: power / handset / controller (to interpret the feedback of brake status and motion and control the system accordingly)</a:t>
            </a:r>
          </a:p>
          <a:p>
            <a:pPr marL="622300" lvl="1" indent="-266700" eaLnBrk="0">
              <a:spcAft>
                <a:spcPts val="1425"/>
              </a:spcAft>
              <a:buClr>
                <a:srgbClr val="6699FF"/>
              </a:buClr>
              <a:buFont typeface="Arial" pitchFamily="34" charset="0"/>
              <a:buChar char="•"/>
              <a:defRPr/>
            </a:pPr>
            <a:endParaRPr lang="en-US" sz="2000" b="1" kern="0" dirty="0">
              <a:solidFill>
                <a:srgbClr val="000000"/>
              </a:solidFill>
              <a:latin typeface="Calibri" pitchFamily="34" charset="0"/>
              <a:ea typeface="Lucida Sans Unicode" charset="0"/>
              <a:cs typeface="Calibri" pitchFamily="34" charset="0"/>
            </a:endParaRPr>
          </a:p>
          <a:p>
            <a:pPr marL="342900" indent="-342900">
              <a:spcAft>
                <a:spcPts val="1425"/>
              </a:spcAft>
              <a:buClr>
                <a:srgbClr val="0070C0"/>
              </a:buClr>
              <a:buFont typeface="Arial" charset="0"/>
              <a:buChar char="•"/>
              <a:defRPr/>
            </a:pPr>
            <a:endParaRPr lang="en-US" sz="2000" b="1" kern="0" dirty="0">
              <a:solidFill>
                <a:srgbClr val="00B050"/>
              </a:solidFill>
              <a:latin typeface="Century Gothic" pitchFamily="34" charset="0"/>
              <a:ea typeface="Lucida Sans Unicode" charset="0"/>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14"/>
          <p:cNvSpPr>
            <a:spLocks noGrp="1"/>
          </p:cNvSpPr>
          <p:nvPr>
            <p:ph type="sldNum" sz="quarter" idx="12"/>
          </p:nvPr>
        </p:nvSpPr>
        <p:spPr>
          <a:noFill/>
        </p:spPr>
        <p:txBody>
          <a:bodyPr/>
          <a:lstStyle/>
          <a:p>
            <a:pPr>
              <a:buFont typeface="Times New Roman" pitchFamily="18" charset="0"/>
              <a:buNone/>
            </a:pPr>
            <a:fld id="{5191C43A-0C95-4BA6-B60F-5A9E11932512}" type="slidenum">
              <a:rPr lang="en-US" smtClean="0">
                <a:ea typeface="Lucida Sans Unicode" pitchFamily="34" charset="0"/>
                <a:cs typeface="Lucida Sans Unicode" pitchFamily="34" charset="0"/>
              </a:rPr>
              <a:pPr>
                <a:buFont typeface="Times New Roman" pitchFamily="18" charset="0"/>
                <a:buNone/>
              </a:pPr>
              <a:t>2</a:t>
            </a:fld>
            <a:endParaRPr lang="en-US" smtClean="0">
              <a:ea typeface="Lucida Sans Unicode" pitchFamily="34" charset="0"/>
              <a:cs typeface="Lucida Sans Unicode" pitchFamily="34" charset="0"/>
            </a:endParaRPr>
          </a:p>
        </p:txBody>
      </p:sp>
      <p:sp>
        <p:nvSpPr>
          <p:cNvPr id="11" name="TextBox 12"/>
          <p:cNvSpPr txBox="1">
            <a:spLocks noChangeArrowheads="1"/>
          </p:cNvSpPr>
          <p:nvPr/>
        </p:nvSpPr>
        <p:spPr bwMode="auto">
          <a:xfrm>
            <a:off x="360363" y="1403350"/>
            <a:ext cx="8496300" cy="5889625"/>
          </a:xfrm>
          <a:prstGeom prst="rect">
            <a:avLst/>
          </a:prstGeom>
          <a:noFill/>
          <a:ln w="9525">
            <a:noFill/>
            <a:miter lim="800000"/>
            <a:headEnd/>
            <a:tailEnd/>
          </a:ln>
        </p:spPr>
        <p:txBody>
          <a:bodyPr>
            <a:spAutoFit/>
          </a:bodyPr>
          <a:lstStyle/>
          <a:p>
            <a:pPr marL="355600" indent="-355600">
              <a:lnSpc>
                <a:spcPct val="150000"/>
              </a:lnSpc>
              <a:buClr>
                <a:srgbClr val="F30D23"/>
              </a:buClr>
              <a:defRPr/>
            </a:pPr>
            <a:r>
              <a:rPr lang="en-AU" sz="2400" b="1" dirty="0">
                <a:solidFill>
                  <a:schemeClr val="bg2"/>
                </a:solidFill>
                <a:latin typeface="Calibri" pitchFamily="34" charset="0"/>
                <a:ea typeface="Lucida Sans Unicode" charset="0"/>
                <a:cs typeface="Calibri" pitchFamily="34" charset="0"/>
              </a:rPr>
              <a:t>Contents:</a:t>
            </a:r>
          </a:p>
          <a:p>
            <a:pPr marL="355600" indent="-355600">
              <a:lnSpc>
                <a:spcPct val="150000"/>
              </a:lnSpc>
              <a:buClr>
                <a:srgbClr val="F30D23"/>
              </a:buClr>
              <a:buFont typeface="Arial" pitchFamily="34" charset="0"/>
              <a:buChar char="•"/>
              <a:defRPr/>
            </a:pPr>
            <a:r>
              <a:rPr lang="en-AU" sz="2400" b="1" dirty="0">
                <a:solidFill>
                  <a:schemeClr val="bg2"/>
                </a:solidFill>
                <a:latin typeface="Calibri" pitchFamily="34" charset="0"/>
                <a:ea typeface="Lucida Sans Unicode" charset="0"/>
                <a:cs typeface="Calibri" pitchFamily="34" charset="0"/>
              </a:rPr>
              <a:t>Inpatient falls – key data</a:t>
            </a:r>
          </a:p>
          <a:p>
            <a:pPr marL="355600" indent="-355600">
              <a:lnSpc>
                <a:spcPct val="150000"/>
              </a:lnSpc>
              <a:buClr>
                <a:srgbClr val="F30D23"/>
              </a:buClr>
              <a:buFont typeface="Arial" pitchFamily="34" charset="0"/>
              <a:buChar char="•"/>
              <a:defRPr/>
            </a:pPr>
            <a:r>
              <a:rPr lang="en-AU" sz="2400" b="1" dirty="0">
                <a:solidFill>
                  <a:schemeClr val="bg2"/>
                </a:solidFill>
                <a:latin typeface="Calibri" pitchFamily="34" charset="0"/>
                <a:ea typeface="Lucida Sans Unicode" charset="0"/>
                <a:cs typeface="Calibri" pitchFamily="34" charset="0"/>
              </a:rPr>
              <a:t>Best practice &amp; guidelines</a:t>
            </a:r>
          </a:p>
          <a:p>
            <a:pPr marL="355600" indent="-355600">
              <a:lnSpc>
                <a:spcPct val="150000"/>
              </a:lnSpc>
              <a:buClr>
                <a:srgbClr val="F30D23"/>
              </a:buClr>
              <a:buFont typeface="Arial" pitchFamily="34" charset="0"/>
              <a:buChar char="•"/>
              <a:defRPr/>
            </a:pPr>
            <a:r>
              <a:rPr lang="en-AU" sz="2400" b="1" dirty="0">
                <a:solidFill>
                  <a:schemeClr val="bg2"/>
                </a:solidFill>
                <a:latin typeface="Calibri" pitchFamily="34" charset="0"/>
                <a:ea typeface="Lucida Sans Unicode" charset="0"/>
                <a:cs typeface="Calibri" pitchFamily="34" charset="0"/>
              </a:rPr>
              <a:t>Limitations of traditional central locking castors</a:t>
            </a:r>
          </a:p>
          <a:p>
            <a:pPr marL="355600" indent="-355600">
              <a:lnSpc>
                <a:spcPct val="150000"/>
              </a:lnSpc>
              <a:buClr>
                <a:srgbClr val="F30D23"/>
              </a:buClr>
              <a:buFont typeface="Arial" pitchFamily="34" charset="0"/>
              <a:buChar char="•"/>
              <a:defRPr/>
            </a:pPr>
            <a:r>
              <a:rPr lang="en-AU" sz="2400" b="1" kern="0" dirty="0">
                <a:solidFill>
                  <a:schemeClr val="bg2"/>
                </a:solidFill>
                <a:latin typeface="Calibri" pitchFamily="34" charset="0"/>
                <a:ea typeface="Lucida Sans Unicode" charset="0"/>
                <a:cs typeface="Calibri" pitchFamily="34" charset="0"/>
              </a:rPr>
              <a:t>Enter Trinity castors – the next wave</a:t>
            </a:r>
          </a:p>
          <a:p>
            <a:pPr marL="355600" indent="-355600">
              <a:lnSpc>
                <a:spcPct val="150000"/>
              </a:lnSpc>
              <a:buClr>
                <a:srgbClr val="F30D23"/>
              </a:buClr>
              <a:buFont typeface="Arial" pitchFamily="34" charset="0"/>
              <a:buChar char="•"/>
              <a:defRPr/>
            </a:pPr>
            <a:r>
              <a:rPr lang="en-AU" sz="2400" b="1" kern="0" dirty="0">
                <a:solidFill>
                  <a:schemeClr val="bg2"/>
                </a:solidFill>
                <a:latin typeface="Calibri" pitchFamily="34" charset="0"/>
                <a:ea typeface="Lucida Sans Unicode" charset="0"/>
                <a:cs typeface="Calibri" pitchFamily="34" charset="0"/>
              </a:rPr>
              <a:t>User interface – handset design</a:t>
            </a:r>
          </a:p>
          <a:p>
            <a:pPr marL="355600" indent="-355600">
              <a:lnSpc>
                <a:spcPct val="150000"/>
              </a:lnSpc>
              <a:buClr>
                <a:srgbClr val="F30D23"/>
              </a:buClr>
              <a:buFont typeface="Arial" pitchFamily="34" charset="0"/>
              <a:buChar char="•"/>
              <a:defRPr/>
            </a:pPr>
            <a:r>
              <a:rPr lang="en-AU" sz="2400" b="1" kern="0" dirty="0">
                <a:solidFill>
                  <a:schemeClr val="bg2"/>
                </a:solidFill>
                <a:latin typeface="Calibri" pitchFamily="34" charset="0"/>
                <a:ea typeface="Lucida Sans Unicode" charset="0"/>
                <a:cs typeface="Calibri" pitchFamily="34" charset="0"/>
              </a:rPr>
              <a:t>Technical information</a:t>
            </a:r>
          </a:p>
          <a:p>
            <a:pPr marL="355600" indent="-355600">
              <a:lnSpc>
                <a:spcPct val="150000"/>
              </a:lnSpc>
              <a:buClr>
                <a:srgbClr val="F30D23"/>
              </a:buClr>
              <a:buFont typeface="Arial" pitchFamily="34" charset="0"/>
              <a:buChar char="•"/>
              <a:defRPr/>
            </a:pPr>
            <a:r>
              <a:rPr lang="en-AU" sz="2400" b="1" kern="0" dirty="0">
                <a:solidFill>
                  <a:schemeClr val="bg2"/>
                </a:solidFill>
                <a:latin typeface="Calibri" pitchFamily="34" charset="0"/>
                <a:ea typeface="Lucida Sans Unicode" charset="0"/>
                <a:cs typeface="Calibri" pitchFamily="34" charset="0"/>
              </a:rPr>
              <a:t>Pricing</a:t>
            </a:r>
          </a:p>
          <a:p>
            <a:pPr marL="355600" indent="-355600">
              <a:lnSpc>
                <a:spcPct val="150000"/>
              </a:lnSpc>
              <a:buClr>
                <a:srgbClr val="F30D23"/>
              </a:buClr>
              <a:buFont typeface="Arial" pitchFamily="34" charset="0"/>
              <a:buChar char="•"/>
              <a:defRPr/>
            </a:pPr>
            <a:r>
              <a:rPr lang="en-AU" sz="2400" b="1" kern="0" dirty="0">
                <a:solidFill>
                  <a:schemeClr val="bg2"/>
                </a:solidFill>
                <a:latin typeface="Calibri" pitchFamily="34" charset="0"/>
                <a:ea typeface="Lucida Sans Unicode" charset="0"/>
                <a:cs typeface="Calibri" pitchFamily="34" charset="0"/>
              </a:rPr>
              <a:t>Development timeline</a:t>
            </a:r>
            <a:endParaRPr lang="en-AU" sz="2400" b="1" dirty="0">
              <a:solidFill>
                <a:schemeClr val="bg2"/>
              </a:solidFill>
              <a:latin typeface="Calibri" pitchFamily="34" charset="0"/>
              <a:ea typeface="Lucida Sans Unicode" charset="0"/>
              <a:cs typeface="Calibri" pitchFamily="34" charset="0"/>
            </a:endParaRPr>
          </a:p>
          <a:p>
            <a:pPr marL="355600" indent="-355600">
              <a:lnSpc>
                <a:spcPct val="150000"/>
              </a:lnSpc>
              <a:buClr>
                <a:srgbClr val="F30D23"/>
              </a:buClr>
              <a:buFont typeface="Arial" pitchFamily="34" charset="0"/>
              <a:buChar char="•"/>
              <a:defRPr/>
            </a:pPr>
            <a:r>
              <a:rPr lang="en-AU" sz="2400" b="1" kern="0" dirty="0">
                <a:solidFill>
                  <a:schemeClr val="bg2"/>
                </a:solidFill>
                <a:latin typeface="Calibri" pitchFamily="34" charset="0"/>
                <a:ea typeface="Lucida Sans Unicode" charset="0"/>
                <a:cs typeface="Calibri" pitchFamily="34" charset="0"/>
              </a:rPr>
              <a:t>Key </a:t>
            </a:r>
            <a:r>
              <a:rPr lang="en-AU" sz="2400" b="1" kern="0" dirty="0">
                <a:solidFill>
                  <a:schemeClr val="bg2"/>
                </a:solidFill>
                <a:latin typeface="Calibri" pitchFamily="34" charset="0"/>
                <a:ea typeface="Lucida Sans Unicode" charset="0"/>
                <a:cs typeface="Calibri" pitchFamily="34" charset="0"/>
              </a:rPr>
              <a:t>Selling Features</a:t>
            </a:r>
          </a:p>
          <a:p>
            <a:pPr>
              <a:defRPr/>
            </a:pPr>
            <a:endParaRPr lang="en-AU" b="1" dirty="0">
              <a:ea typeface="Lucida Sans Unicode" charset="0"/>
              <a:cs typeface="Lucida Sans Unicode" charset="0"/>
            </a:endParaRPr>
          </a:p>
        </p:txBody>
      </p:sp>
      <p:sp>
        <p:nvSpPr>
          <p:cNvPr id="4100" name="Title 1"/>
          <p:cNvSpPr>
            <a:spLocks noGrp="1"/>
          </p:cNvSpPr>
          <p:nvPr>
            <p:ph type="title"/>
          </p:nvPr>
        </p:nvSpPr>
        <p:spPr>
          <a:xfrm>
            <a:off x="396875" y="350838"/>
            <a:ext cx="9396413" cy="1143000"/>
          </a:xfrm>
        </p:spPr>
        <p:txBody>
          <a:bodyPr/>
          <a:lstStyle/>
          <a:p>
            <a:pPr algn="l" eaLnBrk="1"/>
            <a:r>
              <a:rPr lang="en-AU" sz="3400" b="1" smtClean="0">
                <a:solidFill>
                  <a:srgbClr val="003399"/>
                </a:solidFill>
                <a:latin typeface="Calibri" pitchFamily="34" charset="0"/>
                <a:cs typeface="Calibri" pitchFamily="34" charset="0"/>
              </a:rPr>
              <a:t>Hospital Beds </a:t>
            </a:r>
            <a:br>
              <a:rPr lang="en-AU" sz="3400" b="1" smtClean="0">
                <a:solidFill>
                  <a:srgbClr val="003399"/>
                </a:solidFill>
                <a:latin typeface="Calibri" pitchFamily="34" charset="0"/>
                <a:cs typeface="Calibri" pitchFamily="34" charset="0"/>
              </a:rPr>
            </a:br>
            <a:r>
              <a:rPr lang="en-AU" sz="3400" b="1" smtClean="0">
                <a:solidFill>
                  <a:srgbClr val="003399"/>
                </a:solidFill>
                <a:latin typeface="Calibri" pitchFamily="34" charset="0"/>
                <a:cs typeface="Calibri" pitchFamily="34" charset="0"/>
              </a:rPr>
              <a:t>The next wave of innovation</a:t>
            </a:r>
            <a:endParaRPr lang="en-US" sz="3400" b="1" smtClean="0">
              <a:solidFill>
                <a:srgbClr val="1246AE"/>
              </a:solidFill>
              <a:latin typeface="Century Gothic" pitchFamily="34" charset="0"/>
              <a:ea typeface="Lucida Sans Unicode" pitchFamily="34" charset="0"/>
            </a:endParaRPr>
          </a:p>
        </p:txBody>
      </p:sp>
      <p:pic>
        <p:nvPicPr>
          <p:cNvPr id="4101" name="Picture 6"/>
          <p:cNvPicPr>
            <a:picLocks noChangeAspect="1" noChangeArrowheads="1"/>
          </p:cNvPicPr>
          <p:nvPr/>
        </p:nvPicPr>
        <p:blipFill>
          <a:blip r:embed="rId3" cstate="print"/>
          <a:srcRect/>
          <a:stretch>
            <a:fillRect/>
          </a:stretch>
        </p:blipFill>
        <p:spPr bwMode="auto">
          <a:xfrm>
            <a:off x="5688013" y="4572000"/>
            <a:ext cx="3819525" cy="2162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1"/>
          <p:cNvSpPr>
            <a:spLocks noGrp="1"/>
          </p:cNvSpPr>
          <p:nvPr>
            <p:ph type="sldNum" sz="quarter" idx="12"/>
          </p:nvPr>
        </p:nvSpPr>
        <p:spPr>
          <a:noFill/>
        </p:spPr>
        <p:txBody>
          <a:bodyPr/>
          <a:lstStyle/>
          <a:p>
            <a:pPr>
              <a:buFont typeface="Times New Roman" pitchFamily="18" charset="0"/>
              <a:buNone/>
            </a:pPr>
            <a:fld id="{5730508E-3EE6-4453-BBCB-C34616B76C34}" type="slidenum">
              <a:rPr lang="en-US" smtClean="0">
                <a:latin typeface="Times New Roman" pitchFamily="18" charset="0"/>
                <a:ea typeface="Lucida Sans Unicode" pitchFamily="34" charset="0"/>
                <a:cs typeface="Lucida Sans Unicode" pitchFamily="34" charset="0"/>
              </a:rPr>
              <a:pPr>
                <a:buFont typeface="Times New Roman" pitchFamily="18" charset="0"/>
                <a:buNone/>
              </a:pPr>
              <a:t>20</a:t>
            </a:fld>
            <a:endParaRPr lang="en-US" smtClean="0">
              <a:latin typeface="Times New Roman" pitchFamily="18" charset="0"/>
              <a:ea typeface="Lucida Sans Unicode" pitchFamily="34" charset="0"/>
              <a:cs typeface="Lucida Sans Unicode" pitchFamily="34" charset="0"/>
            </a:endParaRPr>
          </a:p>
        </p:txBody>
      </p:sp>
      <p:sp>
        <p:nvSpPr>
          <p:cNvPr id="7" name="Title 1"/>
          <p:cNvSpPr txBox="1">
            <a:spLocks/>
          </p:cNvSpPr>
          <p:nvPr/>
        </p:nvSpPr>
        <p:spPr bwMode="auto">
          <a:xfrm>
            <a:off x="287338" y="250825"/>
            <a:ext cx="9539287" cy="1079500"/>
          </a:xfrm>
          <a:prstGeom prst="rect">
            <a:avLst/>
          </a:prstGeom>
          <a:noFill/>
          <a:ln w="9525">
            <a:noFill/>
            <a:round/>
            <a:headEnd/>
            <a:tailEnd/>
          </a:ln>
        </p:spPr>
        <p:txBody>
          <a:bodyPr lIns="0" tIns="0" rIns="0" bIns="0" anchor="ctr"/>
          <a:lstStyle/>
          <a:p>
            <a:pPr eaLnBrk="0">
              <a:defRPr/>
            </a:pPr>
            <a:r>
              <a:rPr lang="en-AU" sz="4000" b="1" kern="0" dirty="0">
                <a:solidFill>
                  <a:schemeClr val="bg2"/>
                </a:solidFill>
                <a:latin typeface="Calibri" pitchFamily="34" charset="0"/>
                <a:ea typeface="Lucida Sans Unicode" charset="0"/>
                <a:cs typeface="Calibri" pitchFamily="34" charset="0"/>
              </a:rPr>
              <a:t>Technical Information</a:t>
            </a:r>
            <a:r>
              <a:rPr lang="sv-SE" sz="4000" kern="0" dirty="0">
                <a:solidFill>
                  <a:srgbClr val="000000"/>
                </a:solidFill>
                <a:latin typeface="+mj-lt"/>
                <a:ea typeface="Lucida Sans Unicode" charset="0"/>
                <a:cs typeface="+mj-cs"/>
              </a:rPr>
              <a:t/>
            </a:r>
            <a:br>
              <a:rPr lang="sv-SE" sz="4000" kern="0" dirty="0">
                <a:solidFill>
                  <a:srgbClr val="000000"/>
                </a:solidFill>
                <a:latin typeface="+mj-lt"/>
                <a:ea typeface="Lucida Sans Unicode" charset="0"/>
                <a:cs typeface="+mj-cs"/>
              </a:rPr>
            </a:br>
            <a:endParaRPr lang="en-US" sz="4000" b="1" kern="0" dirty="0">
              <a:solidFill>
                <a:srgbClr val="7F7F7F"/>
              </a:solidFill>
              <a:latin typeface="Century Gothic" pitchFamily="34" charset="0"/>
              <a:ea typeface="Lucida Sans Unicode" charset="0"/>
              <a:cs typeface="+mj-cs"/>
            </a:endParaRPr>
          </a:p>
        </p:txBody>
      </p:sp>
      <p:sp>
        <p:nvSpPr>
          <p:cNvPr id="8" name="Content Placeholder 2"/>
          <p:cNvSpPr txBox="1">
            <a:spLocks/>
          </p:cNvSpPr>
          <p:nvPr/>
        </p:nvSpPr>
        <p:spPr bwMode="auto">
          <a:xfrm>
            <a:off x="5256213" y="179388"/>
            <a:ext cx="4824412" cy="647700"/>
          </a:xfrm>
          <a:prstGeom prst="rect">
            <a:avLst/>
          </a:prstGeom>
          <a:noFill/>
          <a:ln w="9525">
            <a:noFill/>
            <a:round/>
            <a:headEnd/>
            <a:tailEnd/>
          </a:ln>
        </p:spPr>
        <p:txBody>
          <a:bodyPr lIns="0" tIns="28224" rIns="0" bIns="0"/>
          <a:lstStyle/>
          <a:p>
            <a:pPr marL="342900" indent="-342900" eaLnBrk="0">
              <a:spcAft>
                <a:spcPts val="1425"/>
              </a:spcAft>
              <a:buClr>
                <a:srgbClr val="6699FF"/>
              </a:buClr>
              <a:defRPr/>
            </a:pPr>
            <a:r>
              <a:rPr lang="en-AU" sz="2000" b="1" kern="0" dirty="0">
                <a:solidFill>
                  <a:srgbClr val="000000"/>
                </a:solidFill>
                <a:latin typeface="Calibri" pitchFamily="34" charset="0"/>
                <a:ea typeface="Lucida Sans Unicode" charset="0"/>
                <a:cs typeface="Calibri" pitchFamily="34" charset="0"/>
              </a:rPr>
              <a:t>	Same installation options as </a:t>
            </a:r>
            <a:r>
              <a:rPr lang="en-AU" sz="2000" b="1" kern="0" dirty="0" err="1">
                <a:solidFill>
                  <a:srgbClr val="000000"/>
                </a:solidFill>
                <a:latin typeface="Calibri" pitchFamily="34" charset="0"/>
                <a:ea typeface="Lucida Sans Unicode" charset="0"/>
                <a:cs typeface="Calibri" pitchFamily="34" charset="0"/>
              </a:rPr>
              <a:t>Fallshaw’s</a:t>
            </a:r>
            <a:r>
              <a:rPr lang="en-AU" sz="2000" b="1" kern="0" dirty="0">
                <a:solidFill>
                  <a:srgbClr val="000000"/>
                </a:solidFill>
                <a:latin typeface="Calibri" pitchFamily="34" charset="0"/>
                <a:ea typeface="Lucida Sans Unicode" charset="0"/>
                <a:cs typeface="Calibri" pitchFamily="34" charset="0"/>
              </a:rPr>
              <a:t> standard Trinity castor – design freedom!</a:t>
            </a:r>
            <a:endParaRPr lang="en-US" sz="2000" b="1" kern="0" dirty="0">
              <a:solidFill>
                <a:srgbClr val="000000"/>
              </a:solidFill>
              <a:latin typeface="Calibri" pitchFamily="34" charset="0"/>
              <a:ea typeface="Lucida Sans Unicode" charset="0"/>
              <a:cs typeface="Calibri" pitchFamily="34" charset="0"/>
            </a:endParaRPr>
          </a:p>
          <a:p>
            <a:pPr marL="342900" indent="-342900">
              <a:spcAft>
                <a:spcPts val="1425"/>
              </a:spcAft>
              <a:buClr>
                <a:srgbClr val="0070C0"/>
              </a:buClr>
              <a:buFont typeface="Arial" charset="0"/>
              <a:buChar char="•"/>
              <a:defRPr/>
            </a:pPr>
            <a:endParaRPr lang="en-US" sz="2000" b="1" kern="0" dirty="0">
              <a:solidFill>
                <a:srgbClr val="00B050"/>
              </a:solidFill>
              <a:latin typeface="Century Gothic" pitchFamily="34" charset="0"/>
              <a:ea typeface="Lucida Sans Unicode" charset="0"/>
              <a:cs typeface="+mn-cs"/>
            </a:endParaRPr>
          </a:p>
        </p:txBody>
      </p:sp>
      <p:pic>
        <p:nvPicPr>
          <p:cNvPr id="22533" name="Picture 2" descr="Core Trinity Castors"/>
          <p:cNvPicPr>
            <a:picLocks noChangeAspect="1" noChangeArrowheads="1"/>
          </p:cNvPicPr>
          <p:nvPr/>
        </p:nvPicPr>
        <p:blipFill>
          <a:blip r:embed="rId3" cstate="print"/>
          <a:srcRect/>
          <a:stretch>
            <a:fillRect/>
          </a:stretch>
        </p:blipFill>
        <p:spPr bwMode="auto">
          <a:xfrm>
            <a:off x="71438" y="928688"/>
            <a:ext cx="9937750" cy="6630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9"/>
          <p:cNvSpPr txBox="1">
            <a:spLocks noGrp="1"/>
          </p:cNvSpPr>
          <p:nvPr/>
        </p:nvSpPr>
        <p:spPr bwMode="auto">
          <a:xfrm>
            <a:off x="7227888" y="6886575"/>
            <a:ext cx="2346325" cy="519113"/>
          </a:xfrm>
          <a:prstGeom prst="rect">
            <a:avLst/>
          </a:prstGeom>
          <a:noFill/>
          <a:ln w="9525">
            <a:noFill/>
            <a:round/>
            <a:headEnd/>
            <a:tailEnd/>
          </a:ln>
        </p:spPr>
        <p:txBody>
          <a:bodyPr lIns="0" tIns="0" rIns="0" bIns="0"/>
          <a:lstStyle/>
          <a:p>
            <a:pPr algn="r">
              <a:lnSpc>
                <a:spcPct val="95000"/>
              </a:lnSpc>
              <a:tabLst>
                <a:tab pos="723900" algn="l"/>
                <a:tab pos="1447800" algn="l"/>
                <a:tab pos="2171700" algn="l"/>
              </a:tabLst>
            </a:pPr>
            <a:fld id="{8F9417BC-5259-41B7-A7E9-0B357A761A25}" type="slidenum">
              <a:rPr lang="en-US" sz="1400">
                <a:solidFill>
                  <a:srgbClr val="000000"/>
                </a:solidFill>
                <a:latin typeface="Century Gothic" pitchFamily="34" charset="0"/>
              </a:rPr>
              <a:pPr algn="r">
                <a:lnSpc>
                  <a:spcPct val="95000"/>
                </a:lnSpc>
                <a:tabLst>
                  <a:tab pos="723900" algn="l"/>
                  <a:tab pos="1447800" algn="l"/>
                  <a:tab pos="2171700" algn="l"/>
                </a:tabLst>
              </a:pPr>
              <a:t>21</a:t>
            </a:fld>
            <a:endParaRPr lang="en-US" sz="1400">
              <a:solidFill>
                <a:srgbClr val="000000"/>
              </a:solidFill>
              <a:latin typeface="Century Gothic" pitchFamily="34" charset="0"/>
            </a:endParaRPr>
          </a:p>
        </p:txBody>
      </p:sp>
      <p:sp>
        <p:nvSpPr>
          <p:cNvPr id="23555" name="Rectangle 15"/>
          <p:cNvSpPr>
            <a:spLocks noChangeArrowheads="1"/>
          </p:cNvSpPr>
          <p:nvPr/>
        </p:nvSpPr>
        <p:spPr bwMode="auto">
          <a:xfrm>
            <a:off x="4824413" y="1258888"/>
            <a:ext cx="863600" cy="217487"/>
          </a:xfrm>
          <a:prstGeom prst="rect">
            <a:avLst/>
          </a:prstGeom>
          <a:solidFill>
            <a:schemeClr val="bg1"/>
          </a:solidFill>
          <a:ln w="9525">
            <a:noFill/>
            <a:miter lim="800000"/>
            <a:headEnd/>
            <a:tailEnd/>
          </a:ln>
        </p:spPr>
        <p:txBody>
          <a:bodyPr wrap="none" anchor="ctr"/>
          <a:lstStyle/>
          <a:p>
            <a:endParaRPr lang="en-AU"/>
          </a:p>
        </p:txBody>
      </p:sp>
      <p:sp>
        <p:nvSpPr>
          <p:cNvPr id="12" name="Title 1"/>
          <p:cNvSpPr>
            <a:spLocks noGrp="1"/>
          </p:cNvSpPr>
          <p:nvPr>
            <p:ph type="title"/>
          </p:nvPr>
        </p:nvSpPr>
        <p:spPr>
          <a:xfrm>
            <a:off x="503238" y="107950"/>
            <a:ext cx="9069387" cy="935038"/>
          </a:xfrm>
        </p:spPr>
        <p:txBody>
          <a:bodyPr/>
          <a:lstStyle/>
          <a:p>
            <a:pPr algn="l" eaLnBrk="1">
              <a:buFont typeface="Times New Roman" pitchFamily="16" charset="0"/>
              <a:buNone/>
              <a:defRPr/>
            </a:pPr>
            <a:r>
              <a:rPr lang="en-AU" sz="4000" b="1" dirty="0" smtClean="0">
                <a:solidFill>
                  <a:schemeClr val="bg1">
                    <a:lumMod val="50000"/>
                  </a:schemeClr>
                </a:solidFill>
                <a:latin typeface="Century Gothic" pitchFamily="34" charset="0"/>
                <a:ea typeface="+mj-ea"/>
              </a:rPr>
              <a:t>Price</a:t>
            </a:r>
            <a:endParaRPr lang="en-US" sz="4000" b="1" dirty="0" smtClean="0">
              <a:solidFill>
                <a:schemeClr val="bg1">
                  <a:lumMod val="50000"/>
                </a:schemeClr>
              </a:solidFill>
              <a:latin typeface="Century Gothic" pitchFamily="34" charset="0"/>
              <a:ea typeface="+mj-ea"/>
            </a:endParaRPr>
          </a:p>
        </p:txBody>
      </p:sp>
      <p:sp>
        <p:nvSpPr>
          <p:cNvPr id="23557" name="Content Placeholder 2"/>
          <p:cNvSpPr>
            <a:spLocks noGrp="1"/>
          </p:cNvSpPr>
          <p:nvPr>
            <p:ph idx="4294967295"/>
          </p:nvPr>
        </p:nvSpPr>
        <p:spPr>
          <a:xfrm>
            <a:off x="647700" y="2771775"/>
            <a:ext cx="8891588" cy="3889375"/>
          </a:xfrm>
        </p:spPr>
        <p:txBody>
          <a:bodyPr/>
          <a:lstStyle/>
          <a:p>
            <a:pPr eaLnBrk="1">
              <a:buClr>
                <a:srgbClr val="0070C0"/>
              </a:buClr>
            </a:pPr>
            <a:r>
              <a:rPr lang="en-AU" sz="1800" b="1" smtClean="0">
                <a:solidFill>
                  <a:srgbClr val="003399"/>
                </a:solidFill>
                <a:latin typeface="Century Gothic" pitchFamily="34" charset="0"/>
                <a:ea typeface="Lucida Sans Unicode" pitchFamily="34" charset="0"/>
              </a:rPr>
              <a:t>Price for castor sets (including motion sensing):</a:t>
            </a:r>
          </a:p>
          <a:p>
            <a:pPr eaLnBrk="1">
              <a:buClr>
                <a:srgbClr val="0070C0"/>
              </a:buClr>
            </a:pPr>
            <a:endParaRPr lang="en-AU" sz="1800" b="1" smtClean="0">
              <a:solidFill>
                <a:srgbClr val="003399"/>
              </a:solidFill>
              <a:latin typeface="Century Gothic" pitchFamily="34" charset="0"/>
              <a:ea typeface="Lucida Sans Unicode" pitchFamily="34" charset="0"/>
            </a:endParaRPr>
          </a:p>
          <a:p>
            <a:pPr>
              <a:buClr>
                <a:srgbClr val="1246AE"/>
              </a:buClr>
              <a:buFont typeface="Arial" charset="0"/>
              <a:buChar char="•"/>
            </a:pPr>
            <a:r>
              <a:rPr lang="en-AU" sz="1800" b="1" smtClean="0">
                <a:solidFill>
                  <a:schemeClr val="bg2"/>
                </a:solidFill>
                <a:latin typeface="Century Gothic" pitchFamily="34" charset="0"/>
                <a:ea typeface="Lucida Sans Unicode" pitchFamily="34" charset="0"/>
              </a:rPr>
              <a:t>The 100mm version will be AUD $215 per set </a:t>
            </a:r>
          </a:p>
          <a:p>
            <a:pPr>
              <a:buClr>
                <a:srgbClr val="1246AE"/>
              </a:buClr>
            </a:pPr>
            <a:r>
              <a:rPr lang="en-AU" sz="1800" b="1" smtClean="0">
                <a:solidFill>
                  <a:schemeClr val="bg2"/>
                </a:solidFill>
                <a:latin typeface="Century Gothic" pitchFamily="34" charset="0"/>
                <a:ea typeface="Lucida Sans Unicode" pitchFamily="34" charset="0"/>
              </a:rPr>
              <a:t>	(ex works Melbourne, ex GST)</a:t>
            </a:r>
          </a:p>
          <a:p>
            <a:pPr>
              <a:buClr>
                <a:srgbClr val="1246AE"/>
              </a:buClr>
              <a:buFont typeface="Arial" charset="0"/>
              <a:buChar char="•"/>
            </a:pPr>
            <a:endParaRPr lang="en-AU" sz="1800" b="1" smtClean="0">
              <a:solidFill>
                <a:schemeClr val="bg2"/>
              </a:solidFill>
              <a:latin typeface="Century Gothic" pitchFamily="34" charset="0"/>
              <a:ea typeface="Lucida Sans Unicode" pitchFamily="34" charset="0"/>
            </a:endParaRPr>
          </a:p>
          <a:p>
            <a:pPr>
              <a:buClr>
                <a:srgbClr val="1246AE"/>
              </a:buClr>
              <a:buFont typeface="Arial" charset="0"/>
              <a:buChar char="•"/>
            </a:pPr>
            <a:r>
              <a:rPr lang="en-AU" sz="1800" b="1" smtClean="0">
                <a:solidFill>
                  <a:schemeClr val="bg2"/>
                </a:solidFill>
                <a:latin typeface="Century Gothic" pitchFamily="34" charset="0"/>
                <a:ea typeface="Lucida Sans Unicode" pitchFamily="34" charset="0"/>
              </a:rPr>
              <a:t>The 150mm version will be AUD $225 per set </a:t>
            </a:r>
          </a:p>
          <a:p>
            <a:pPr>
              <a:buClr>
                <a:srgbClr val="1246AE"/>
              </a:buClr>
            </a:pPr>
            <a:r>
              <a:rPr lang="en-AU" sz="1800" b="1" smtClean="0">
                <a:solidFill>
                  <a:schemeClr val="bg2"/>
                </a:solidFill>
                <a:latin typeface="Century Gothic" pitchFamily="34" charset="0"/>
                <a:ea typeface="Lucida Sans Unicode" pitchFamily="34" charset="0"/>
              </a:rPr>
              <a:t>	(ex works Melbourne, ex GST)</a:t>
            </a:r>
          </a:p>
          <a:p>
            <a:pPr>
              <a:buClr>
                <a:srgbClr val="1246AE"/>
              </a:buClr>
              <a:buFont typeface="Arial" charset="0"/>
              <a:buChar char="•"/>
            </a:pPr>
            <a:endParaRPr lang="en-AU" sz="1800" b="1" smtClean="0">
              <a:solidFill>
                <a:schemeClr val="bg2"/>
              </a:solidFill>
              <a:latin typeface="Century Gothic" pitchFamily="34" charset="0"/>
              <a:ea typeface="Lucida Sans Unicode" pitchFamily="34" charset="0"/>
            </a:endParaRPr>
          </a:p>
          <a:p>
            <a:pPr eaLnBrk="1">
              <a:buClr>
                <a:srgbClr val="1246AE"/>
              </a:buClr>
              <a:buFont typeface="Arial" charset="0"/>
              <a:buChar char="•"/>
            </a:pPr>
            <a:r>
              <a:rPr lang="en-US" sz="1800" b="1" smtClean="0">
                <a:solidFill>
                  <a:srgbClr val="7F7F7F"/>
                </a:solidFill>
                <a:latin typeface="Century Gothic" pitchFamily="34" charset="0"/>
                <a:ea typeface="Lucida Sans Unicode" pitchFamily="34" charset="0"/>
              </a:rPr>
              <a:t>Controller additional, but saving on hex rod system</a:t>
            </a:r>
          </a:p>
          <a:p>
            <a:pPr eaLnBrk="1">
              <a:buClr>
                <a:srgbClr val="0070C0"/>
              </a:buClr>
              <a:buFont typeface="Arial" charset="0"/>
              <a:buNone/>
            </a:pPr>
            <a:endParaRPr lang="en-US" sz="2000" b="1" smtClean="0">
              <a:solidFill>
                <a:srgbClr val="7F7F7F"/>
              </a:solidFill>
              <a:latin typeface="Century Gothic" pitchFamily="34" charset="0"/>
              <a:ea typeface="Lucida Sans Unicode" pitchFamily="34" charset="0"/>
            </a:endParaRPr>
          </a:p>
        </p:txBody>
      </p:sp>
      <p:pic>
        <p:nvPicPr>
          <p:cNvPr id="23558" name="Picture 6"/>
          <p:cNvPicPr>
            <a:picLocks noChangeAspect="1" noChangeArrowheads="1"/>
          </p:cNvPicPr>
          <p:nvPr/>
        </p:nvPicPr>
        <p:blipFill>
          <a:blip r:embed="rId3" cstate="print"/>
          <a:srcRect/>
          <a:stretch>
            <a:fillRect/>
          </a:stretch>
        </p:blipFill>
        <p:spPr bwMode="auto">
          <a:xfrm>
            <a:off x="5761038" y="395288"/>
            <a:ext cx="3819525" cy="2162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9"/>
          <p:cNvSpPr txBox="1">
            <a:spLocks noGrp="1"/>
          </p:cNvSpPr>
          <p:nvPr/>
        </p:nvSpPr>
        <p:spPr bwMode="auto">
          <a:xfrm>
            <a:off x="7227888" y="6886575"/>
            <a:ext cx="2346325" cy="519113"/>
          </a:xfrm>
          <a:prstGeom prst="rect">
            <a:avLst/>
          </a:prstGeom>
          <a:noFill/>
          <a:ln w="9525">
            <a:noFill/>
            <a:round/>
            <a:headEnd/>
            <a:tailEnd/>
          </a:ln>
        </p:spPr>
        <p:txBody>
          <a:bodyPr lIns="0" tIns="0" rIns="0" bIns="0"/>
          <a:lstStyle/>
          <a:p>
            <a:pPr algn="r">
              <a:lnSpc>
                <a:spcPct val="95000"/>
              </a:lnSpc>
              <a:tabLst>
                <a:tab pos="723900" algn="l"/>
                <a:tab pos="1447800" algn="l"/>
                <a:tab pos="2171700" algn="l"/>
              </a:tabLst>
            </a:pPr>
            <a:fld id="{83D0E7F1-6F19-4EF6-B04E-FAB2A1D12F5D}" type="slidenum">
              <a:rPr lang="en-US" sz="1400">
                <a:solidFill>
                  <a:srgbClr val="000000"/>
                </a:solidFill>
                <a:latin typeface="Century Gothic" pitchFamily="34" charset="0"/>
              </a:rPr>
              <a:pPr algn="r">
                <a:lnSpc>
                  <a:spcPct val="95000"/>
                </a:lnSpc>
                <a:tabLst>
                  <a:tab pos="723900" algn="l"/>
                  <a:tab pos="1447800" algn="l"/>
                  <a:tab pos="2171700" algn="l"/>
                </a:tabLst>
              </a:pPr>
              <a:t>22</a:t>
            </a:fld>
            <a:endParaRPr lang="en-US" sz="1400">
              <a:solidFill>
                <a:srgbClr val="000000"/>
              </a:solidFill>
              <a:latin typeface="Century Gothic" pitchFamily="34" charset="0"/>
            </a:endParaRPr>
          </a:p>
        </p:txBody>
      </p:sp>
      <p:sp>
        <p:nvSpPr>
          <p:cNvPr id="24579" name="Rectangle 15"/>
          <p:cNvSpPr>
            <a:spLocks noChangeArrowheads="1"/>
          </p:cNvSpPr>
          <p:nvPr/>
        </p:nvSpPr>
        <p:spPr bwMode="auto">
          <a:xfrm>
            <a:off x="4824413" y="1258888"/>
            <a:ext cx="863600" cy="217487"/>
          </a:xfrm>
          <a:prstGeom prst="rect">
            <a:avLst/>
          </a:prstGeom>
          <a:solidFill>
            <a:schemeClr val="bg1"/>
          </a:solidFill>
          <a:ln w="9525">
            <a:noFill/>
            <a:miter lim="800000"/>
            <a:headEnd/>
            <a:tailEnd/>
          </a:ln>
        </p:spPr>
        <p:txBody>
          <a:bodyPr wrap="none" anchor="ctr"/>
          <a:lstStyle/>
          <a:p>
            <a:endParaRPr lang="en-AU"/>
          </a:p>
        </p:txBody>
      </p:sp>
      <p:sp>
        <p:nvSpPr>
          <p:cNvPr id="12" name="Title 1"/>
          <p:cNvSpPr>
            <a:spLocks noGrp="1"/>
          </p:cNvSpPr>
          <p:nvPr>
            <p:ph type="title"/>
          </p:nvPr>
        </p:nvSpPr>
        <p:spPr>
          <a:xfrm>
            <a:off x="503238" y="107950"/>
            <a:ext cx="9069387" cy="935038"/>
          </a:xfrm>
        </p:spPr>
        <p:txBody>
          <a:bodyPr/>
          <a:lstStyle/>
          <a:p>
            <a:pPr algn="l" eaLnBrk="1">
              <a:buFont typeface="Times New Roman" pitchFamily="16" charset="0"/>
              <a:buNone/>
              <a:defRPr/>
            </a:pPr>
            <a:r>
              <a:rPr lang="en-AU" sz="4000" b="1" dirty="0" smtClean="0">
                <a:solidFill>
                  <a:schemeClr val="bg1">
                    <a:lumMod val="50000"/>
                  </a:schemeClr>
                </a:solidFill>
                <a:latin typeface="Century Gothic" pitchFamily="34" charset="0"/>
                <a:ea typeface="+mj-ea"/>
              </a:rPr>
              <a:t>Development Timeline</a:t>
            </a:r>
            <a:endParaRPr lang="en-US" sz="4000" b="1" dirty="0" smtClean="0">
              <a:solidFill>
                <a:schemeClr val="bg1">
                  <a:lumMod val="50000"/>
                </a:schemeClr>
              </a:solidFill>
              <a:latin typeface="Century Gothic" pitchFamily="34" charset="0"/>
              <a:ea typeface="+mj-ea"/>
            </a:endParaRPr>
          </a:p>
        </p:txBody>
      </p:sp>
      <p:sp>
        <p:nvSpPr>
          <p:cNvPr id="24581" name="Content Placeholder 2"/>
          <p:cNvSpPr>
            <a:spLocks noGrp="1"/>
          </p:cNvSpPr>
          <p:nvPr>
            <p:ph idx="4294967295"/>
          </p:nvPr>
        </p:nvSpPr>
        <p:spPr>
          <a:xfrm>
            <a:off x="431800" y="1403350"/>
            <a:ext cx="5472113" cy="5689600"/>
          </a:xfrm>
        </p:spPr>
        <p:txBody>
          <a:bodyPr/>
          <a:lstStyle/>
          <a:p>
            <a:pPr eaLnBrk="1">
              <a:lnSpc>
                <a:spcPct val="100000"/>
              </a:lnSpc>
              <a:spcAft>
                <a:spcPct val="0"/>
              </a:spcAft>
              <a:buClr>
                <a:srgbClr val="0070C0"/>
              </a:buClr>
              <a:buFont typeface="Arial" charset="0"/>
              <a:buChar char="•"/>
            </a:pPr>
            <a:r>
              <a:rPr lang="en-AU" sz="1800" b="1" smtClean="0">
                <a:solidFill>
                  <a:schemeClr val="tx1"/>
                </a:solidFill>
                <a:latin typeface="Calibri" pitchFamily="34" charset="0"/>
                <a:cs typeface="Calibri" pitchFamily="34" charset="0"/>
              </a:rPr>
              <a:t>Jan-March 2012:</a:t>
            </a:r>
          </a:p>
          <a:p>
            <a:pPr lvl="1" eaLnBrk="1">
              <a:lnSpc>
                <a:spcPct val="100000"/>
              </a:lnSpc>
              <a:spcAft>
                <a:spcPct val="0"/>
              </a:spcAft>
              <a:buClr>
                <a:srgbClr val="0070C0"/>
              </a:buClr>
              <a:buFont typeface="Arial" charset="0"/>
              <a:buChar char="•"/>
            </a:pPr>
            <a:r>
              <a:rPr lang="en-AU" sz="1400" b="1" smtClean="0">
                <a:solidFill>
                  <a:srgbClr val="7F7F7F"/>
                </a:solidFill>
                <a:latin typeface="Calibri" pitchFamily="34" charset="0"/>
                <a:cs typeface="Calibri" pitchFamily="34" charset="0"/>
              </a:rPr>
              <a:t>Next round of prototyping (fully in-house tested and refined castors &amp; controllers).</a:t>
            </a:r>
          </a:p>
          <a:p>
            <a:pPr lvl="1" eaLnBrk="1">
              <a:lnSpc>
                <a:spcPct val="100000"/>
              </a:lnSpc>
              <a:spcAft>
                <a:spcPct val="0"/>
              </a:spcAft>
              <a:buClr>
                <a:srgbClr val="0070C0"/>
              </a:buClr>
              <a:buFont typeface="Arial" charset="0"/>
              <a:buChar char="•"/>
            </a:pPr>
            <a:r>
              <a:rPr lang="en-AU" sz="1400" b="1" smtClean="0">
                <a:solidFill>
                  <a:srgbClr val="7F7F7F"/>
                </a:solidFill>
                <a:latin typeface="Calibri" pitchFamily="34" charset="0"/>
                <a:cs typeface="Calibri" pitchFamily="34" charset="0"/>
              </a:rPr>
              <a:t>Submit IEC 60601 compliance documentation.</a:t>
            </a:r>
          </a:p>
          <a:p>
            <a:pPr lvl="1" eaLnBrk="1">
              <a:lnSpc>
                <a:spcPct val="100000"/>
              </a:lnSpc>
              <a:spcAft>
                <a:spcPct val="0"/>
              </a:spcAft>
              <a:buClr>
                <a:srgbClr val="0070C0"/>
              </a:buClr>
              <a:buFont typeface="Arial" charset="0"/>
              <a:buChar char="•"/>
            </a:pPr>
            <a:r>
              <a:rPr lang="en-AU" sz="1400" b="1" smtClean="0">
                <a:solidFill>
                  <a:srgbClr val="7F7F7F"/>
                </a:solidFill>
                <a:latin typeface="Calibri" pitchFamily="34" charset="0"/>
                <a:cs typeface="Calibri" pitchFamily="34" charset="0"/>
              </a:rPr>
              <a:t>Appoint after-sales service provider in UK/Europe (Hugo Technology) and the US (TBA)</a:t>
            </a:r>
          </a:p>
          <a:p>
            <a:pPr eaLnBrk="1">
              <a:lnSpc>
                <a:spcPct val="100000"/>
              </a:lnSpc>
              <a:spcAft>
                <a:spcPct val="0"/>
              </a:spcAft>
              <a:buClr>
                <a:srgbClr val="0070C0"/>
              </a:buClr>
            </a:pPr>
            <a:endParaRPr lang="en-AU" sz="1800" b="1" smtClean="0">
              <a:solidFill>
                <a:srgbClr val="7F7F7F"/>
              </a:solidFill>
              <a:latin typeface="Calibri" pitchFamily="34" charset="0"/>
              <a:cs typeface="Calibri" pitchFamily="34" charset="0"/>
            </a:endParaRPr>
          </a:p>
          <a:p>
            <a:pPr eaLnBrk="1">
              <a:lnSpc>
                <a:spcPct val="100000"/>
              </a:lnSpc>
              <a:spcAft>
                <a:spcPct val="0"/>
              </a:spcAft>
              <a:buClr>
                <a:srgbClr val="0070C0"/>
              </a:buClr>
              <a:buFont typeface="Arial" charset="0"/>
              <a:buChar char="•"/>
            </a:pPr>
            <a:r>
              <a:rPr lang="en-AU" sz="1800" b="1" smtClean="0">
                <a:solidFill>
                  <a:schemeClr val="tx1"/>
                </a:solidFill>
                <a:latin typeface="Calibri" pitchFamily="34" charset="0"/>
                <a:cs typeface="Calibri" pitchFamily="34" charset="0"/>
              </a:rPr>
              <a:t>March 2012:</a:t>
            </a:r>
          </a:p>
          <a:p>
            <a:pPr lvl="1" eaLnBrk="1">
              <a:lnSpc>
                <a:spcPct val="100000"/>
              </a:lnSpc>
              <a:spcAft>
                <a:spcPct val="0"/>
              </a:spcAft>
              <a:buClr>
                <a:srgbClr val="0070C0"/>
              </a:buClr>
              <a:buFont typeface="Arial" charset="0"/>
              <a:buChar char="•"/>
            </a:pPr>
            <a:r>
              <a:rPr lang="en-AU" sz="1400" b="1" smtClean="0">
                <a:solidFill>
                  <a:schemeClr val="bg2"/>
                </a:solidFill>
                <a:latin typeface="Calibri" pitchFamily="34" charset="0"/>
                <a:cs typeface="Calibri" pitchFamily="34" charset="0"/>
              </a:rPr>
              <a:t>Hospital field trials commence (in Australia – Kooweerup hospital) </a:t>
            </a:r>
            <a:r>
              <a:rPr lang="en-AU" sz="1400" b="1" smtClean="0">
                <a:solidFill>
                  <a:srgbClr val="7F7F7F"/>
                </a:solidFill>
                <a:latin typeface="Calibri" pitchFamily="34" charset="0"/>
                <a:cs typeface="Calibri" pitchFamily="34" charset="0"/>
              </a:rPr>
              <a:t>and sample sets available for selected customers to trial in-house.</a:t>
            </a:r>
          </a:p>
          <a:p>
            <a:pPr eaLnBrk="1">
              <a:lnSpc>
                <a:spcPct val="100000"/>
              </a:lnSpc>
              <a:spcAft>
                <a:spcPct val="0"/>
              </a:spcAft>
              <a:buClr>
                <a:srgbClr val="0070C0"/>
              </a:buClr>
            </a:pPr>
            <a:endParaRPr lang="en-AU" sz="1800" b="1" smtClean="0">
              <a:solidFill>
                <a:srgbClr val="7F7F7F"/>
              </a:solidFill>
              <a:latin typeface="Calibri" pitchFamily="34" charset="0"/>
              <a:cs typeface="Calibri" pitchFamily="34" charset="0"/>
            </a:endParaRPr>
          </a:p>
          <a:p>
            <a:pPr eaLnBrk="1">
              <a:lnSpc>
                <a:spcPct val="100000"/>
              </a:lnSpc>
              <a:spcAft>
                <a:spcPct val="0"/>
              </a:spcAft>
              <a:buClr>
                <a:srgbClr val="0070C0"/>
              </a:buClr>
              <a:buFont typeface="Arial" charset="0"/>
              <a:buChar char="•"/>
            </a:pPr>
            <a:r>
              <a:rPr lang="en-AU" sz="1800" b="1" smtClean="0">
                <a:solidFill>
                  <a:schemeClr val="tx1"/>
                </a:solidFill>
                <a:latin typeface="Calibri" pitchFamily="34" charset="0"/>
                <a:cs typeface="Calibri" pitchFamily="34" charset="0"/>
              </a:rPr>
              <a:t>May 2012:</a:t>
            </a:r>
          </a:p>
          <a:p>
            <a:pPr lvl="1" eaLnBrk="1">
              <a:lnSpc>
                <a:spcPct val="100000"/>
              </a:lnSpc>
              <a:spcAft>
                <a:spcPct val="0"/>
              </a:spcAft>
              <a:buClr>
                <a:srgbClr val="0070C0"/>
              </a:buClr>
              <a:buFont typeface="Arial" charset="0"/>
              <a:buChar char="•"/>
            </a:pPr>
            <a:r>
              <a:rPr lang="en-AU" sz="1400" b="1" smtClean="0">
                <a:solidFill>
                  <a:srgbClr val="7F7F7F"/>
                </a:solidFill>
                <a:latin typeface="Calibri" pitchFamily="34" charset="0"/>
                <a:cs typeface="Calibri" pitchFamily="34" charset="0"/>
              </a:rPr>
              <a:t>Train after-sales service providers</a:t>
            </a:r>
          </a:p>
          <a:p>
            <a:pPr lvl="1" eaLnBrk="1">
              <a:lnSpc>
                <a:spcPct val="100000"/>
              </a:lnSpc>
              <a:spcAft>
                <a:spcPct val="0"/>
              </a:spcAft>
              <a:buClr>
                <a:srgbClr val="0070C0"/>
              </a:buClr>
              <a:buFont typeface="Arial" charset="0"/>
              <a:buChar char="•"/>
            </a:pPr>
            <a:r>
              <a:rPr lang="en-AU" sz="1400" b="1" smtClean="0">
                <a:solidFill>
                  <a:schemeClr val="bg2"/>
                </a:solidFill>
                <a:latin typeface="Calibri" pitchFamily="34" charset="0"/>
                <a:cs typeface="Calibri" pitchFamily="34" charset="0"/>
              </a:rPr>
              <a:t>Hospital field trials expanded to include </a:t>
            </a:r>
            <a:r>
              <a:rPr lang="en-AU" sz="1400" b="1" smtClean="0">
                <a:solidFill>
                  <a:srgbClr val="7F7F7F"/>
                </a:solidFill>
                <a:latin typeface="Calibri" pitchFamily="34" charset="0"/>
                <a:cs typeface="Calibri" pitchFamily="34" charset="0"/>
              </a:rPr>
              <a:t>selected customers</a:t>
            </a:r>
          </a:p>
          <a:p>
            <a:pPr eaLnBrk="1">
              <a:lnSpc>
                <a:spcPct val="100000"/>
              </a:lnSpc>
              <a:spcAft>
                <a:spcPct val="0"/>
              </a:spcAft>
              <a:buClr>
                <a:srgbClr val="0070C0"/>
              </a:buClr>
            </a:pPr>
            <a:endParaRPr lang="en-AU" sz="1800" b="1" smtClean="0">
              <a:solidFill>
                <a:srgbClr val="7F7F7F"/>
              </a:solidFill>
              <a:latin typeface="Calibri" pitchFamily="34" charset="0"/>
              <a:cs typeface="Calibri" pitchFamily="34" charset="0"/>
            </a:endParaRPr>
          </a:p>
          <a:p>
            <a:pPr eaLnBrk="1">
              <a:lnSpc>
                <a:spcPct val="100000"/>
              </a:lnSpc>
              <a:spcAft>
                <a:spcPct val="0"/>
              </a:spcAft>
              <a:buClr>
                <a:srgbClr val="0070C0"/>
              </a:buClr>
              <a:buFont typeface="Arial" charset="0"/>
              <a:buChar char="•"/>
            </a:pPr>
            <a:r>
              <a:rPr lang="en-AU" sz="1800" b="1" smtClean="0">
                <a:solidFill>
                  <a:schemeClr val="tx1"/>
                </a:solidFill>
                <a:latin typeface="Calibri" pitchFamily="34" charset="0"/>
                <a:cs typeface="Calibri" pitchFamily="34" charset="0"/>
              </a:rPr>
              <a:t>July 2012: </a:t>
            </a:r>
          </a:p>
          <a:p>
            <a:pPr lvl="1" eaLnBrk="1">
              <a:lnSpc>
                <a:spcPct val="100000"/>
              </a:lnSpc>
              <a:spcAft>
                <a:spcPct val="0"/>
              </a:spcAft>
              <a:buClr>
                <a:srgbClr val="0070C0"/>
              </a:buClr>
              <a:buFont typeface="Arial" charset="0"/>
              <a:buChar char="•"/>
            </a:pPr>
            <a:r>
              <a:rPr lang="en-AU" sz="1400" b="1" smtClean="0">
                <a:solidFill>
                  <a:srgbClr val="7F7F7F"/>
                </a:solidFill>
                <a:latin typeface="Calibri" pitchFamily="34" charset="0"/>
                <a:cs typeface="Calibri" pitchFamily="34" charset="0"/>
              </a:rPr>
              <a:t>Release for mass production and sale.</a:t>
            </a:r>
          </a:p>
          <a:p>
            <a:pPr eaLnBrk="1">
              <a:lnSpc>
                <a:spcPct val="100000"/>
              </a:lnSpc>
              <a:spcAft>
                <a:spcPct val="0"/>
              </a:spcAft>
              <a:buClr>
                <a:srgbClr val="0070C0"/>
              </a:buClr>
              <a:buFont typeface="Arial" charset="0"/>
              <a:buChar char="•"/>
            </a:pPr>
            <a:endParaRPr lang="en-AU" sz="1800" b="1" smtClean="0">
              <a:solidFill>
                <a:srgbClr val="7F7F7F"/>
              </a:solidFill>
              <a:latin typeface="Century Gothic" pitchFamily="34" charset="0"/>
              <a:ea typeface="Lucida Sans Unicode" pitchFamily="34" charset="0"/>
            </a:endParaRPr>
          </a:p>
          <a:p>
            <a:pPr eaLnBrk="1">
              <a:buClr>
                <a:srgbClr val="0070C0"/>
              </a:buClr>
            </a:pPr>
            <a:endParaRPr lang="en-AU" sz="1800" b="1" smtClean="0">
              <a:solidFill>
                <a:srgbClr val="7F7F7F"/>
              </a:solidFill>
              <a:latin typeface="Century Gothic" pitchFamily="34" charset="0"/>
              <a:ea typeface="Lucida Sans Unicode" pitchFamily="34" charset="0"/>
            </a:endParaRPr>
          </a:p>
          <a:p>
            <a:pPr eaLnBrk="1">
              <a:buClr>
                <a:srgbClr val="0070C0"/>
              </a:buClr>
              <a:buFont typeface="Arial" charset="0"/>
              <a:buChar char="•"/>
            </a:pPr>
            <a:endParaRPr lang="en-AU" sz="1800" b="1" smtClean="0">
              <a:solidFill>
                <a:srgbClr val="7F7F7F"/>
              </a:solidFill>
              <a:latin typeface="Century Gothic" pitchFamily="34" charset="0"/>
              <a:ea typeface="Lucida Sans Unicode" pitchFamily="34" charset="0"/>
            </a:endParaRPr>
          </a:p>
        </p:txBody>
      </p:sp>
      <p:pic>
        <p:nvPicPr>
          <p:cNvPr id="24582" name="Picture 6"/>
          <p:cNvPicPr>
            <a:picLocks noChangeAspect="1" noChangeArrowheads="1"/>
          </p:cNvPicPr>
          <p:nvPr/>
        </p:nvPicPr>
        <p:blipFill>
          <a:blip r:embed="rId3" cstate="print"/>
          <a:srcRect/>
          <a:stretch>
            <a:fillRect/>
          </a:stretch>
        </p:blipFill>
        <p:spPr bwMode="auto">
          <a:xfrm>
            <a:off x="6261100" y="323850"/>
            <a:ext cx="3819525" cy="2162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p:cNvPicPr>
            <a:picLocks noChangeAspect="1" noChangeArrowheads="1"/>
          </p:cNvPicPr>
          <p:nvPr/>
        </p:nvPicPr>
        <p:blipFill>
          <a:blip r:embed="rId3" cstate="print"/>
          <a:srcRect/>
          <a:stretch>
            <a:fillRect/>
          </a:stretch>
        </p:blipFill>
        <p:spPr bwMode="auto">
          <a:xfrm>
            <a:off x="6261100" y="323850"/>
            <a:ext cx="3819525" cy="2162175"/>
          </a:xfrm>
          <a:prstGeom prst="rect">
            <a:avLst/>
          </a:prstGeom>
          <a:noFill/>
          <a:ln w="9525">
            <a:noFill/>
            <a:miter lim="800000"/>
            <a:headEnd/>
            <a:tailEnd/>
          </a:ln>
        </p:spPr>
      </p:pic>
      <p:sp>
        <p:nvSpPr>
          <p:cNvPr id="25603" name="Slide Number Placeholder 9"/>
          <p:cNvSpPr txBox="1">
            <a:spLocks noGrp="1"/>
          </p:cNvSpPr>
          <p:nvPr/>
        </p:nvSpPr>
        <p:spPr bwMode="auto">
          <a:xfrm>
            <a:off x="7227888" y="6886575"/>
            <a:ext cx="2346325" cy="519113"/>
          </a:xfrm>
          <a:prstGeom prst="rect">
            <a:avLst/>
          </a:prstGeom>
          <a:noFill/>
          <a:ln w="9525">
            <a:noFill/>
            <a:round/>
            <a:headEnd/>
            <a:tailEnd/>
          </a:ln>
        </p:spPr>
        <p:txBody>
          <a:bodyPr lIns="0" tIns="0" rIns="0" bIns="0"/>
          <a:lstStyle/>
          <a:p>
            <a:pPr algn="r">
              <a:lnSpc>
                <a:spcPct val="95000"/>
              </a:lnSpc>
              <a:tabLst>
                <a:tab pos="723900" algn="l"/>
                <a:tab pos="1447800" algn="l"/>
                <a:tab pos="2171700" algn="l"/>
              </a:tabLst>
            </a:pPr>
            <a:fld id="{FCF51F66-75F4-416D-A6CA-387002074558}" type="slidenum">
              <a:rPr lang="en-US" sz="1400">
                <a:solidFill>
                  <a:srgbClr val="000000"/>
                </a:solidFill>
                <a:latin typeface="Century Gothic" pitchFamily="34" charset="0"/>
              </a:rPr>
              <a:pPr algn="r">
                <a:lnSpc>
                  <a:spcPct val="95000"/>
                </a:lnSpc>
                <a:tabLst>
                  <a:tab pos="723900" algn="l"/>
                  <a:tab pos="1447800" algn="l"/>
                  <a:tab pos="2171700" algn="l"/>
                </a:tabLst>
              </a:pPr>
              <a:t>23</a:t>
            </a:fld>
            <a:endParaRPr lang="en-US" sz="1400">
              <a:solidFill>
                <a:srgbClr val="000000"/>
              </a:solidFill>
              <a:latin typeface="Century Gothic" pitchFamily="34" charset="0"/>
            </a:endParaRPr>
          </a:p>
        </p:txBody>
      </p:sp>
      <p:sp>
        <p:nvSpPr>
          <p:cNvPr id="25604" name="Rectangle 15"/>
          <p:cNvSpPr>
            <a:spLocks noChangeArrowheads="1"/>
          </p:cNvSpPr>
          <p:nvPr/>
        </p:nvSpPr>
        <p:spPr bwMode="auto">
          <a:xfrm>
            <a:off x="4824413" y="1258888"/>
            <a:ext cx="863600" cy="217487"/>
          </a:xfrm>
          <a:prstGeom prst="rect">
            <a:avLst/>
          </a:prstGeom>
          <a:solidFill>
            <a:schemeClr val="bg1"/>
          </a:solidFill>
          <a:ln w="9525">
            <a:noFill/>
            <a:miter lim="800000"/>
            <a:headEnd/>
            <a:tailEnd/>
          </a:ln>
        </p:spPr>
        <p:txBody>
          <a:bodyPr wrap="none" anchor="ctr"/>
          <a:lstStyle/>
          <a:p>
            <a:endParaRPr lang="en-AU"/>
          </a:p>
        </p:txBody>
      </p:sp>
      <p:sp>
        <p:nvSpPr>
          <p:cNvPr id="12" name="Title 1"/>
          <p:cNvSpPr>
            <a:spLocks noGrp="1"/>
          </p:cNvSpPr>
          <p:nvPr>
            <p:ph type="title"/>
          </p:nvPr>
        </p:nvSpPr>
        <p:spPr>
          <a:xfrm>
            <a:off x="503238" y="107950"/>
            <a:ext cx="9069387" cy="935038"/>
          </a:xfrm>
        </p:spPr>
        <p:txBody>
          <a:bodyPr/>
          <a:lstStyle/>
          <a:p>
            <a:pPr algn="l" eaLnBrk="1">
              <a:buFont typeface="Times New Roman" pitchFamily="16" charset="0"/>
              <a:buNone/>
              <a:defRPr/>
            </a:pPr>
            <a:r>
              <a:rPr lang="en-AU" sz="4000" b="1" dirty="0" smtClean="0">
                <a:solidFill>
                  <a:schemeClr val="bg1">
                    <a:lumMod val="50000"/>
                  </a:schemeClr>
                </a:solidFill>
                <a:latin typeface="Century Gothic" pitchFamily="34" charset="0"/>
                <a:ea typeface="+mj-ea"/>
              </a:rPr>
              <a:t>Key Selling Features</a:t>
            </a:r>
            <a:endParaRPr lang="en-US" sz="4000" b="1" dirty="0" smtClean="0">
              <a:solidFill>
                <a:schemeClr val="bg1">
                  <a:lumMod val="50000"/>
                </a:schemeClr>
              </a:solidFill>
              <a:latin typeface="Century Gothic" pitchFamily="34" charset="0"/>
              <a:ea typeface="+mj-ea"/>
            </a:endParaRPr>
          </a:p>
        </p:txBody>
      </p:sp>
      <p:sp>
        <p:nvSpPr>
          <p:cNvPr id="25606" name="Content Placeholder 2"/>
          <p:cNvSpPr>
            <a:spLocks noGrp="1"/>
          </p:cNvSpPr>
          <p:nvPr>
            <p:ph idx="4294967295"/>
          </p:nvPr>
        </p:nvSpPr>
        <p:spPr>
          <a:xfrm>
            <a:off x="431800" y="1403350"/>
            <a:ext cx="9394825" cy="6121400"/>
          </a:xfrm>
        </p:spPr>
        <p:txBody>
          <a:bodyPr/>
          <a:lstStyle/>
          <a:p>
            <a:pPr eaLnBrk="1">
              <a:lnSpc>
                <a:spcPct val="100000"/>
              </a:lnSpc>
              <a:spcAft>
                <a:spcPct val="0"/>
              </a:spcAft>
              <a:buClr>
                <a:srgbClr val="0070C0"/>
              </a:buClr>
              <a:buFont typeface="Arial" charset="0"/>
              <a:buChar char="•"/>
            </a:pPr>
            <a:r>
              <a:rPr lang="en-AU" sz="1800" b="1" smtClean="0">
                <a:solidFill>
                  <a:srgbClr val="7F7F7F"/>
                </a:solidFill>
                <a:latin typeface="Century Gothic" pitchFamily="34" charset="0"/>
                <a:ea typeface="Lucida Sans Unicode" pitchFamily="34" charset="0"/>
              </a:rPr>
              <a:t>Automatically applied brakes </a:t>
            </a:r>
          </a:p>
          <a:p>
            <a:pPr eaLnBrk="1">
              <a:lnSpc>
                <a:spcPct val="100000"/>
              </a:lnSpc>
              <a:spcAft>
                <a:spcPct val="0"/>
              </a:spcAft>
              <a:buClr>
                <a:srgbClr val="0070C0"/>
              </a:buClr>
            </a:pPr>
            <a:r>
              <a:rPr lang="en-AU" sz="1800" b="1" smtClean="0">
                <a:solidFill>
                  <a:srgbClr val="7F7F7F"/>
                </a:solidFill>
                <a:latin typeface="Century Gothic" pitchFamily="34" charset="0"/>
                <a:ea typeface="Lucida Sans Unicode" pitchFamily="34" charset="0"/>
              </a:rPr>
              <a:t>	(reduces cost of falls due to brakes being unlocked) </a:t>
            </a:r>
          </a:p>
          <a:p>
            <a:pPr eaLnBrk="1">
              <a:lnSpc>
                <a:spcPct val="100000"/>
              </a:lnSpc>
              <a:spcAft>
                <a:spcPct val="0"/>
              </a:spcAft>
              <a:buClr>
                <a:srgbClr val="0070C0"/>
              </a:buClr>
            </a:pPr>
            <a:r>
              <a:rPr lang="en-AU" sz="1800" b="1" smtClean="0">
                <a:solidFill>
                  <a:srgbClr val="7F7F7F"/>
                </a:solidFill>
                <a:latin typeface="Century Gothic" pitchFamily="34" charset="0"/>
                <a:ea typeface="Lucida Sans Unicode" pitchFamily="34" charset="0"/>
              </a:rPr>
              <a:t>	– goes on after 60 seconds of non-movement</a:t>
            </a:r>
          </a:p>
          <a:p>
            <a:pPr eaLnBrk="1">
              <a:spcBef>
                <a:spcPts val="1425"/>
              </a:spcBef>
              <a:spcAft>
                <a:spcPct val="0"/>
              </a:spcAft>
              <a:buClr>
                <a:srgbClr val="0070C0"/>
              </a:buClr>
              <a:buFont typeface="Arial" charset="0"/>
              <a:buChar char="•"/>
            </a:pPr>
            <a:r>
              <a:rPr lang="en-AU" sz="1800" b="1" smtClean="0">
                <a:solidFill>
                  <a:srgbClr val="7F7F7F"/>
                </a:solidFill>
                <a:latin typeface="Century Gothic" pitchFamily="34" charset="0"/>
                <a:ea typeface="Lucida Sans Unicode" pitchFamily="34" charset="0"/>
              </a:rPr>
              <a:t>Brakes can be applied using the pedals or the handset </a:t>
            </a:r>
          </a:p>
          <a:p>
            <a:pPr eaLnBrk="1">
              <a:buClr>
                <a:srgbClr val="0070C0"/>
              </a:buClr>
            </a:pPr>
            <a:r>
              <a:rPr lang="en-AU" sz="1800" b="1" smtClean="0">
                <a:solidFill>
                  <a:srgbClr val="7F7F7F"/>
                </a:solidFill>
                <a:latin typeface="Century Gothic" pitchFamily="34" charset="0"/>
                <a:ea typeface="Lucida Sans Unicode" pitchFamily="34" charset="0"/>
              </a:rPr>
              <a:t>	(whatever is easier and more intuitive for the user)</a:t>
            </a:r>
          </a:p>
          <a:p>
            <a:pPr eaLnBrk="1">
              <a:buClr>
                <a:srgbClr val="0070C0"/>
              </a:buClr>
              <a:buFont typeface="Arial" charset="0"/>
              <a:buChar char="•"/>
            </a:pPr>
            <a:r>
              <a:rPr lang="en-AU" sz="1800" b="1" smtClean="0">
                <a:solidFill>
                  <a:srgbClr val="7F7F7F"/>
                </a:solidFill>
                <a:latin typeface="Century Gothic" pitchFamily="34" charset="0"/>
                <a:ea typeface="Lucida Sans Unicode" pitchFamily="34" charset="0"/>
              </a:rPr>
              <a:t>In the event of a flat battery, castors can still be controlled manually (individually). </a:t>
            </a:r>
          </a:p>
          <a:p>
            <a:pPr eaLnBrk="1">
              <a:buClr>
                <a:srgbClr val="0070C0"/>
              </a:buClr>
            </a:pPr>
            <a:r>
              <a:rPr lang="en-AU" sz="1800" b="1" smtClean="0">
                <a:solidFill>
                  <a:srgbClr val="7F7F7F"/>
                </a:solidFill>
                <a:latin typeface="Century Gothic" pitchFamily="34" charset="0"/>
                <a:ea typeface="Lucida Sans Unicode" pitchFamily="34" charset="0"/>
              </a:rPr>
              <a:t>	This is intuitive (everyone knows how to use pedals – no instruction manual required and no key to lose!). </a:t>
            </a:r>
            <a:r>
              <a:rPr lang="en-AU" sz="1800" b="1" i="1" smtClean="0">
                <a:solidFill>
                  <a:schemeClr val="tx1"/>
                </a:solidFill>
                <a:latin typeface="Century Gothic" pitchFamily="34" charset="0"/>
                <a:ea typeface="Lucida Sans Unicode" pitchFamily="34" charset="0"/>
              </a:rPr>
              <a:t>Note that these are the only electronic central locking castors available that have pedals.</a:t>
            </a:r>
          </a:p>
          <a:p>
            <a:pPr eaLnBrk="1">
              <a:buClr>
                <a:srgbClr val="0070C0"/>
              </a:buClr>
              <a:buFont typeface="Arial" charset="0"/>
              <a:buChar char="•"/>
            </a:pPr>
            <a:r>
              <a:rPr lang="en-AU" sz="1800" b="1" smtClean="0">
                <a:solidFill>
                  <a:srgbClr val="7F7F7F"/>
                </a:solidFill>
                <a:latin typeface="Century Gothic" pitchFamily="34" charset="0"/>
                <a:ea typeface="Lucida Sans Unicode" pitchFamily="34" charset="0"/>
              </a:rPr>
              <a:t>Individual brake status feedback (can be indicated on control panel)</a:t>
            </a:r>
          </a:p>
          <a:p>
            <a:pPr eaLnBrk="1">
              <a:buClr>
                <a:srgbClr val="0070C0"/>
              </a:buClr>
              <a:buFont typeface="Arial" charset="0"/>
              <a:buChar char="•"/>
            </a:pPr>
            <a:r>
              <a:rPr lang="en-AU" sz="1800" b="1" smtClean="0">
                <a:solidFill>
                  <a:srgbClr val="7F7F7F"/>
                </a:solidFill>
                <a:latin typeface="Century Gothic" pitchFamily="34" charset="0"/>
                <a:ea typeface="Lucida Sans Unicode" pitchFamily="34" charset="0"/>
              </a:rPr>
              <a:t>Bed can be easily steered from both directions (equally easy to steer from the head and foot ends of the bed)</a:t>
            </a:r>
          </a:p>
          <a:p>
            <a:pPr eaLnBrk="1">
              <a:buClr>
                <a:srgbClr val="0070C0"/>
              </a:buClr>
              <a:buFont typeface="Arial" charset="0"/>
              <a:buChar char="•"/>
            </a:pPr>
            <a:r>
              <a:rPr lang="en-US" sz="1800" b="1" smtClean="0">
                <a:solidFill>
                  <a:srgbClr val="7F7F7F"/>
                </a:solidFill>
                <a:latin typeface="Century Gothic" pitchFamily="34" charset="0"/>
                <a:ea typeface="Lucida Sans Unicode" pitchFamily="34" charset="0"/>
              </a:rPr>
              <a:t>Ultra, ultra, ultra-low central locking </a:t>
            </a:r>
            <a:r>
              <a:rPr lang="en-US" sz="1800" b="1" smtClean="0">
                <a:solidFill>
                  <a:schemeClr val="tx1"/>
                </a:solidFill>
                <a:latin typeface="Century Gothic" pitchFamily="34" charset="0"/>
                <a:ea typeface="Lucida Sans Unicode" pitchFamily="34" charset="0"/>
              </a:rPr>
              <a:t>castors compatible with column-style floor beds</a:t>
            </a:r>
            <a:r>
              <a:rPr lang="en-US" sz="1800" b="1" smtClean="0">
                <a:solidFill>
                  <a:srgbClr val="7F7F7F"/>
                </a:solidFill>
                <a:latin typeface="Century Gothic" pitchFamily="34" charset="0"/>
                <a:ea typeface="Lucida Sans Unicode" pitchFamily="34" charset="0"/>
              </a:rPr>
              <a:t> (high/low beds)  - reduces injuries due to falls  </a:t>
            </a:r>
          </a:p>
          <a:p>
            <a:pPr eaLnBrk="1">
              <a:buClr>
                <a:srgbClr val="0070C0"/>
              </a:buClr>
              <a:buFont typeface="Arial" charset="0"/>
              <a:buChar char="•"/>
            </a:pPr>
            <a:r>
              <a:rPr lang="en-US" sz="1800" b="1" smtClean="0">
                <a:solidFill>
                  <a:srgbClr val="7F7F7F"/>
                </a:solidFill>
                <a:latin typeface="Century Gothic" pitchFamily="34" charset="0"/>
                <a:ea typeface="Lucida Sans Unicode" pitchFamily="34" charset="0"/>
              </a:rPr>
              <a:t>IPX5 water resistance</a:t>
            </a:r>
          </a:p>
          <a:p>
            <a:pPr eaLnBrk="1">
              <a:buClr>
                <a:srgbClr val="0070C0"/>
              </a:buClr>
              <a:buFont typeface="Arial" charset="0"/>
              <a:buChar char="•"/>
            </a:pPr>
            <a:r>
              <a:rPr lang="en-US" sz="1800" b="1" smtClean="0">
                <a:solidFill>
                  <a:srgbClr val="7F7F7F"/>
                </a:solidFill>
                <a:latin typeface="Century Gothic" pitchFamily="34" charset="0"/>
                <a:ea typeface="Lucida Sans Unicode" pitchFamily="34" charset="0"/>
              </a:rPr>
              <a:t>Customizable and programmable via Linak’s OpenBus platform</a:t>
            </a:r>
          </a:p>
          <a:p>
            <a:pPr eaLnBrk="1">
              <a:buClr>
                <a:srgbClr val="0070C0"/>
              </a:buClr>
            </a:pPr>
            <a:endParaRPr lang="en-AU" sz="1800" b="1" smtClean="0">
              <a:solidFill>
                <a:srgbClr val="7F7F7F"/>
              </a:solidFill>
              <a:latin typeface="Century Gothic" pitchFamily="34" charset="0"/>
              <a:ea typeface="Lucida Sans Unicode" pitchFamily="34" charset="0"/>
            </a:endParaRPr>
          </a:p>
          <a:p>
            <a:pPr eaLnBrk="1">
              <a:buClr>
                <a:srgbClr val="0070C0"/>
              </a:buClr>
              <a:buFont typeface="Arial" charset="0"/>
              <a:buChar char="•"/>
            </a:pPr>
            <a:endParaRPr lang="en-AU" sz="1800" b="1" smtClean="0">
              <a:solidFill>
                <a:srgbClr val="7F7F7F"/>
              </a:solidFill>
              <a:latin typeface="Century Gothic" pitchFamily="34" charset="0"/>
              <a:ea typeface="Lucida Sans Unicode"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25438" y="395288"/>
            <a:ext cx="9069387" cy="1079500"/>
          </a:xfrm>
        </p:spPr>
        <p:txBody>
          <a:bodyPr/>
          <a:lstStyle/>
          <a:p>
            <a:pPr algn="l"/>
            <a:r>
              <a:rPr lang="en-AU" sz="4000" b="1" smtClean="0">
                <a:solidFill>
                  <a:schemeClr val="bg2"/>
                </a:solidFill>
                <a:latin typeface="Calibri" pitchFamily="34" charset="0"/>
                <a:cs typeface="Calibri" pitchFamily="34" charset="0"/>
              </a:rPr>
              <a:t>Inpatient falls – key data</a:t>
            </a:r>
            <a:r>
              <a:rPr lang="sv-SE" sz="4000" smtClean="0">
                <a:latin typeface="Calibri" pitchFamily="34" charset="0"/>
                <a:cs typeface="Calibri" pitchFamily="34" charset="0"/>
              </a:rPr>
              <a:t/>
            </a:r>
            <a:br>
              <a:rPr lang="sv-SE" sz="4000" smtClean="0">
                <a:latin typeface="Calibri" pitchFamily="34" charset="0"/>
                <a:cs typeface="Calibri" pitchFamily="34" charset="0"/>
              </a:rPr>
            </a:br>
            <a:endParaRPr lang="en-US" sz="4000" b="1" smtClean="0">
              <a:solidFill>
                <a:srgbClr val="7F7F7F"/>
              </a:solidFill>
              <a:latin typeface="Calibri" pitchFamily="34" charset="0"/>
              <a:cs typeface="Calibri" pitchFamily="34" charset="0"/>
            </a:endParaRPr>
          </a:p>
        </p:txBody>
      </p:sp>
      <p:sp>
        <p:nvSpPr>
          <p:cNvPr id="5123" name="Slide Number Placeholder 14"/>
          <p:cNvSpPr>
            <a:spLocks noGrp="1"/>
          </p:cNvSpPr>
          <p:nvPr>
            <p:ph type="sldNum" sz="quarter" idx="12"/>
          </p:nvPr>
        </p:nvSpPr>
        <p:spPr>
          <a:noFill/>
        </p:spPr>
        <p:txBody>
          <a:bodyPr/>
          <a:lstStyle/>
          <a:p>
            <a:pPr>
              <a:buFont typeface="Times New Roman" pitchFamily="18" charset="0"/>
              <a:buNone/>
            </a:pPr>
            <a:fld id="{B6AB2B30-4F58-488E-9C47-2D7F0342D18F}" type="slidenum">
              <a:rPr lang="en-US" smtClean="0">
                <a:ea typeface="Lucida Sans Unicode" pitchFamily="34" charset="0"/>
                <a:cs typeface="Lucida Sans Unicode" pitchFamily="34" charset="0"/>
              </a:rPr>
              <a:pPr>
                <a:buFont typeface="Times New Roman" pitchFamily="18" charset="0"/>
                <a:buNone/>
              </a:pPr>
              <a:t>3</a:t>
            </a:fld>
            <a:endParaRPr lang="en-US" smtClean="0">
              <a:ea typeface="Lucida Sans Unicode" pitchFamily="34" charset="0"/>
              <a:cs typeface="Lucida Sans Unicode" pitchFamily="34" charset="0"/>
            </a:endParaRPr>
          </a:p>
        </p:txBody>
      </p:sp>
      <p:pic>
        <p:nvPicPr>
          <p:cNvPr id="5124" name="Picture 11" descr="falls.jpg"/>
          <p:cNvPicPr>
            <a:picLocks noChangeAspect="1"/>
          </p:cNvPicPr>
          <p:nvPr/>
        </p:nvPicPr>
        <p:blipFill>
          <a:blip r:embed="rId3" cstate="print"/>
          <a:srcRect/>
          <a:stretch>
            <a:fillRect/>
          </a:stretch>
        </p:blipFill>
        <p:spPr bwMode="auto">
          <a:xfrm>
            <a:off x="276225" y="1042988"/>
            <a:ext cx="9517063" cy="6300787"/>
          </a:xfrm>
          <a:prstGeom prst="rect">
            <a:avLst/>
          </a:prstGeom>
          <a:noFill/>
          <a:ln w="9525">
            <a:noFill/>
            <a:miter lim="800000"/>
            <a:headEnd/>
            <a:tailEnd/>
          </a:ln>
        </p:spPr>
      </p:pic>
      <p:sp>
        <p:nvSpPr>
          <p:cNvPr id="3078" name="TextBox 12"/>
          <p:cNvSpPr txBox="1">
            <a:spLocks noChangeArrowheads="1"/>
          </p:cNvSpPr>
          <p:nvPr/>
        </p:nvSpPr>
        <p:spPr bwMode="auto">
          <a:xfrm>
            <a:off x="431800" y="1487488"/>
            <a:ext cx="5184775" cy="3957637"/>
          </a:xfrm>
          <a:prstGeom prst="rect">
            <a:avLst/>
          </a:prstGeom>
          <a:noFill/>
          <a:ln w="9525">
            <a:noFill/>
            <a:miter lim="800000"/>
            <a:headEnd/>
            <a:tailEnd/>
          </a:ln>
        </p:spPr>
        <p:txBody>
          <a:bodyPr>
            <a:spAutoFit/>
          </a:bodyPr>
          <a:lstStyle/>
          <a:p>
            <a:pPr marL="173038" indent="-173038">
              <a:buFont typeface="Arial" pitchFamily="34" charset="0"/>
              <a:buChar char="•"/>
              <a:defRPr/>
            </a:pPr>
            <a:r>
              <a:rPr lang="en-AU" dirty="0">
                <a:solidFill>
                  <a:schemeClr val="bg1"/>
                </a:solidFill>
                <a:latin typeface="Calibri" pitchFamily="34" charset="0"/>
                <a:ea typeface="Lucida Sans Unicode" charset="0"/>
                <a:cs typeface="Calibri" pitchFamily="34" charset="0"/>
              </a:rPr>
              <a:t>It has been estimated that one third of people aged over 65 years suffer at least one fall per year. In Australian hospitals, 38% of all reported patient incidents involve a fall*</a:t>
            </a:r>
          </a:p>
          <a:p>
            <a:pPr marL="173038" indent="-173038">
              <a:buFont typeface="Arial" pitchFamily="34" charset="0"/>
              <a:buChar char="•"/>
              <a:defRPr/>
            </a:pPr>
            <a:endParaRPr lang="en-AU" b="1" dirty="0">
              <a:solidFill>
                <a:schemeClr val="bg1"/>
              </a:solidFill>
              <a:latin typeface="Calibri" pitchFamily="34" charset="0"/>
              <a:ea typeface="Lucida Sans Unicode" charset="0"/>
              <a:cs typeface="Calibri" pitchFamily="34" charset="0"/>
            </a:endParaRPr>
          </a:p>
          <a:p>
            <a:pPr marL="173038" indent="-173038">
              <a:buFont typeface="Arial" pitchFamily="34" charset="0"/>
              <a:buChar char="•"/>
              <a:defRPr/>
            </a:pPr>
            <a:endParaRPr lang="en-AU" b="1" dirty="0">
              <a:solidFill>
                <a:schemeClr val="bg1"/>
              </a:solidFill>
              <a:latin typeface="Calibri" pitchFamily="34" charset="0"/>
              <a:ea typeface="Lucida Sans Unicode" charset="0"/>
              <a:cs typeface="Calibri" pitchFamily="34" charset="0"/>
            </a:endParaRPr>
          </a:p>
          <a:p>
            <a:pPr marL="173038" indent="-173038">
              <a:buFont typeface="Arial" pitchFamily="34" charset="0"/>
              <a:buChar char="•"/>
              <a:defRPr/>
            </a:pPr>
            <a:endParaRPr lang="en-AU" b="1" dirty="0">
              <a:solidFill>
                <a:schemeClr val="bg1"/>
              </a:solidFill>
              <a:latin typeface="Calibri" pitchFamily="34" charset="0"/>
              <a:ea typeface="Lucida Sans Unicode" charset="0"/>
              <a:cs typeface="Calibri" pitchFamily="34" charset="0"/>
            </a:endParaRPr>
          </a:p>
          <a:p>
            <a:pPr marL="173038" indent="-173038">
              <a:buFont typeface="Arial" pitchFamily="34" charset="0"/>
              <a:buChar char="•"/>
              <a:defRPr/>
            </a:pPr>
            <a:endParaRPr lang="en-AU" b="1" dirty="0">
              <a:solidFill>
                <a:schemeClr val="bg1"/>
              </a:solidFill>
              <a:latin typeface="Calibri" pitchFamily="34" charset="0"/>
              <a:ea typeface="Lucida Sans Unicode" charset="0"/>
              <a:cs typeface="Calibri" pitchFamily="34" charset="0"/>
            </a:endParaRPr>
          </a:p>
          <a:p>
            <a:pPr marL="177800" indent="-177800">
              <a:buFont typeface="Arial" pitchFamily="34" charset="0"/>
              <a:buChar char="•"/>
              <a:defRPr/>
            </a:pPr>
            <a:r>
              <a:rPr lang="en-AU" dirty="0">
                <a:solidFill>
                  <a:schemeClr val="bg1"/>
                </a:solidFill>
                <a:latin typeface="Calibri" pitchFamily="34" charset="0"/>
                <a:ea typeface="Lucida Sans Unicode" charset="0"/>
                <a:cs typeface="Calibri" pitchFamily="34" charset="0"/>
              </a:rPr>
              <a:t>The most common location of patient falls was at the bed side (up to 43% of all falls occurred</a:t>
            </a:r>
          </a:p>
          <a:p>
            <a:pPr marL="177800">
              <a:defRPr/>
            </a:pPr>
            <a:r>
              <a:rPr lang="en-AU" dirty="0">
                <a:solidFill>
                  <a:schemeClr val="bg1"/>
                </a:solidFill>
                <a:latin typeface="Calibri" pitchFamily="34" charset="0"/>
                <a:ea typeface="Lucida Sans Unicode" charset="0"/>
                <a:cs typeface="Calibri" pitchFamily="34" charset="0"/>
              </a:rPr>
              <a:t>from, or near, the patient’s bed).**</a:t>
            </a:r>
          </a:p>
          <a:p>
            <a:pPr marL="177800">
              <a:defRPr/>
            </a:pPr>
            <a:endParaRPr lang="en-AU" dirty="0">
              <a:solidFill>
                <a:schemeClr val="bg1"/>
              </a:solidFill>
              <a:latin typeface="Calibri" pitchFamily="34" charset="0"/>
              <a:ea typeface="Lucida Sans Unicode" charset="0"/>
              <a:cs typeface="Calibri" pitchFamily="34" charset="0"/>
            </a:endParaRPr>
          </a:p>
          <a:p>
            <a:pPr marL="177800" indent="-177800">
              <a:buFont typeface="Arial" pitchFamily="34" charset="0"/>
              <a:buChar char="•"/>
              <a:defRPr/>
            </a:pPr>
            <a:r>
              <a:rPr lang="en-AU" dirty="0">
                <a:solidFill>
                  <a:schemeClr val="bg1"/>
                </a:solidFill>
                <a:latin typeface="Calibri" pitchFamily="34" charset="0"/>
                <a:ea typeface="Lucida Sans Unicode" charset="0"/>
                <a:cs typeface="Calibri" pitchFamily="34" charset="0"/>
              </a:rPr>
              <a:t>The most common activity associated with patient falls was transferring to or from a bed or chair.** </a:t>
            </a:r>
          </a:p>
          <a:p>
            <a:pPr marL="173038" indent="-173038">
              <a:defRPr/>
            </a:pPr>
            <a:endParaRPr lang="en-AU" b="1" dirty="0">
              <a:solidFill>
                <a:schemeClr val="bg1"/>
              </a:solidFill>
              <a:latin typeface="Calibri" pitchFamily="34" charset="0"/>
              <a:ea typeface="Lucida Sans Unicode" charset="0"/>
              <a:cs typeface="Calibri" pitchFamily="34" charset="0"/>
            </a:endParaRPr>
          </a:p>
        </p:txBody>
      </p:sp>
      <p:sp>
        <p:nvSpPr>
          <p:cNvPr id="5126" name="TextBox 13"/>
          <p:cNvSpPr txBox="1">
            <a:spLocks noChangeArrowheads="1"/>
          </p:cNvSpPr>
          <p:nvPr/>
        </p:nvSpPr>
        <p:spPr bwMode="auto">
          <a:xfrm>
            <a:off x="215900" y="6732588"/>
            <a:ext cx="9720263" cy="434975"/>
          </a:xfrm>
          <a:prstGeom prst="rect">
            <a:avLst/>
          </a:prstGeom>
          <a:noFill/>
          <a:ln w="9525">
            <a:noFill/>
            <a:miter lim="800000"/>
            <a:headEnd/>
            <a:tailEnd/>
          </a:ln>
        </p:spPr>
        <p:txBody>
          <a:bodyPr>
            <a:spAutoFit/>
          </a:bodyPr>
          <a:lstStyle/>
          <a:p>
            <a:pPr marL="266700" indent="-266700"/>
            <a:r>
              <a:rPr lang="en-AU" sz="1200">
                <a:solidFill>
                  <a:schemeClr val="bg1"/>
                </a:solidFill>
              </a:rPr>
              <a:t>* 	</a:t>
            </a:r>
            <a:r>
              <a:rPr lang="en-AU" sz="1200" i="1">
                <a:solidFill>
                  <a:schemeClr val="bg1"/>
                </a:solidFill>
              </a:rPr>
              <a:t>Clarke R, Runciman W. Australian Incident Monitoring Study: Adelaide: Australian Patient Safety Foundation, 1998</a:t>
            </a:r>
            <a:r>
              <a:rPr lang="en-AU" sz="1200">
                <a:solidFill>
                  <a:schemeClr val="bg1"/>
                </a:solidFill>
              </a:rPr>
              <a:t>.</a:t>
            </a:r>
          </a:p>
          <a:p>
            <a:pPr marL="266700" indent="-266700"/>
            <a:r>
              <a:rPr lang="en-AU" sz="1200" i="1">
                <a:solidFill>
                  <a:schemeClr val="bg1"/>
                </a:solidFill>
              </a:rPr>
              <a:t>** 	Falls in Acute Hospitals - A Systematic Review. David Evans, Brent Hodgkinson, Leonnie Lambert, Jacky Wood and Inge Kowanko 1998</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25438" y="395288"/>
            <a:ext cx="9069387" cy="1079500"/>
          </a:xfrm>
        </p:spPr>
        <p:txBody>
          <a:bodyPr/>
          <a:lstStyle/>
          <a:p>
            <a:pPr algn="l"/>
            <a:r>
              <a:rPr lang="en-AU" sz="4000" b="1" smtClean="0">
                <a:solidFill>
                  <a:schemeClr val="bg2"/>
                </a:solidFill>
                <a:latin typeface="Calibri" pitchFamily="34" charset="0"/>
                <a:cs typeface="Calibri" pitchFamily="34" charset="0"/>
              </a:rPr>
              <a:t>Inpatient falls – key data</a:t>
            </a:r>
            <a:r>
              <a:rPr lang="sv-SE" sz="4000" smtClean="0">
                <a:latin typeface="Calibri" pitchFamily="34" charset="0"/>
                <a:cs typeface="Calibri" pitchFamily="34" charset="0"/>
              </a:rPr>
              <a:t/>
            </a:r>
            <a:br>
              <a:rPr lang="sv-SE" sz="4000" smtClean="0">
                <a:latin typeface="Calibri" pitchFamily="34" charset="0"/>
                <a:cs typeface="Calibri" pitchFamily="34" charset="0"/>
              </a:rPr>
            </a:br>
            <a:endParaRPr lang="en-US" sz="4000" b="1" smtClean="0">
              <a:solidFill>
                <a:srgbClr val="7F7F7F"/>
              </a:solidFill>
              <a:latin typeface="Calibri" pitchFamily="34" charset="0"/>
              <a:cs typeface="Calibri" pitchFamily="34" charset="0"/>
            </a:endParaRPr>
          </a:p>
        </p:txBody>
      </p:sp>
      <p:sp>
        <p:nvSpPr>
          <p:cNvPr id="6147" name="Slide Number Placeholder 14"/>
          <p:cNvSpPr>
            <a:spLocks noGrp="1"/>
          </p:cNvSpPr>
          <p:nvPr>
            <p:ph type="sldNum" sz="quarter" idx="12"/>
          </p:nvPr>
        </p:nvSpPr>
        <p:spPr>
          <a:noFill/>
        </p:spPr>
        <p:txBody>
          <a:bodyPr/>
          <a:lstStyle/>
          <a:p>
            <a:pPr>
              <a:buFont typeface="Times New Roman" pitchFamily="18" charset="0"/>
              <a:buNone/>
            </a:pPr>
            <a:fld id="{F25A814F-73F5-49AE-A399-6729B34AA2D5}" type="slidenum">
              <a:rPr lang="en-US" smtClean="0">
                <a:ea typeface="Lucida Sans Unicode" pitchFamily="34" charset="0"/>
                <a:cs typeface="Lucida Sans Unicode" pitchFamily="34" charset="0"/>
              </a:rPr>
              <a:pPr>
                <a:buFont typeface="Times New Roman" pitchFamily="18" charset="0"/>
                <a:buNone/>
              </a:pPr>
              <a:t>4</a:t>
            </a:fld>
            <a:endParaRPr lang="en-US" smtClean="0">
              <a:ea typeface="Lucida Sans Unicode" pitchFamily="34" charset="0"/>
              <a:cs typeface="Lucida Sans Unicode" pitchFamily="34" charset="0"/>
            </a:endParaRPr>
          </a:p>
        </p:txBody>
      </p:sp>
      <p:pic>
        <p:nvPicPr>
          <p:cNvPr id="6148" name="Picture 2"/>
          <p:cNvPicPr>
            <a:picLocks noChangeAspect="1" noChangeArrowheads="1"/>
          </p:cNvPicPr>
          <p:nvPr/>
        </p:nvPicPr>
        <p:blipFill>
          <a:blip r:embed="rId3" cstate="print"/>
          <a:srcRect/>
          <a:stretch>
            <a:fillRect/>
          </a:stretch>
        </p:blipFill>
        <p:spPr bwMode="auto">
          <a:xfrm>
            <a:off x="503238" y="1042988"/>
            <a:ext cx="6313487" cy="6396037"/>
          </a:xfrm>
          <a:prstGeom prst="rect">
            <a:avLst/>
          </a:prstGeom>
          <a:noFill/>
          <a:ln w="9525">
            <a:noFill/>
            <a:miter lim="800000"/>
            <a:headEnd/>
            <a:tailEnd/>
          </a:ln>
        </p:spPr>
      </p:pic>
      <p:pic>
        <p:nvPicPr>
          <p:cNvPr id="6149" name="Picture 11" descr="falls.jpg"/>
          <p:cNvPicPr>
            <a:picLocks noChangeAspect="1"/>
          </p:cNvPicPr>
          <p:nvPr/>
        </p:nvPicPr>
        <p:blipFill>
          <a:blip r:embed="rId4" cstate="print"/>
          <a:srcRect/>
          <a:stretch>
            <a:fillRect/>
          </a:stretch>
        </p:blipFill>
        <p:spPr bwMode="auto">
          <a:xfrm>
            <a:off x="7616825" y="1042988"/>
            <a:ext cx="2176463" cy="1441450"/>
          </a:xfrm>
          <a:prstGeom prst="rect">
            <a:avLst/>
          </a:prstGeom>
          <a:noFill/>
          <a:ln w="9525">
            <a:noFill/>
            <a:miter lim="800000"/>
            <a:headEnd/>
            <a:tailEnd/>
          </a:ln>
        </p:spPr>
      </p:pic>
      <p:sp>
        <p:nvSpPr>
          <p:cNvPr id="6150" name="TextBox 9"/>
          <p:cNvSpPr txBox="1">
            <a:spLocks noChangeArrowheads="1"/>
          </p:cNvSpPr>
          <p:nvPr/>
        </p:nvSpPr>
        <p:spPr bwMode="auto">
          <a:xfrm>
            <a:off x="6769100" y="6948488"/>
            <a:ext cx="3095625" cy="263525"/>
          </a:xfrm>
          <a:prstGeom prst="rect">
            <a:avLst/>
          </a:prstGeom>
          <a:noFill/>
          <a:ln w="9525">
            <a:noFill/>
            <a:miter lim="800000"/>
            <a:headEnd/>
            <a:tailEnd/>
          </a:ln>
        </p:spPr>
        <p:txBody>
          <a:bodyPr>
            <a:spAutoFit/>
          </a:bodyPr>
          <a:lstStyle/>
          <a:p>
            <a:r>
              <a:rPr lang="en-AU" sz="1200" i="1">
                <a:latin typeface="Calibri" pitchFamily="34" charset="0"/>
                <a:cs typeface="Calibri" pitchFamily="34" charset="0"/>
              </a:rPr>
              <a:t>Source: www.linet.com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25438" y="395288"/>
            <a:ext cx="9069387" cy="1079500"/>
          </a:xfrm>
        </p:spPr>
        <p:txBody>
          <a:bodyPr/>
          <a:lstStyle/>
          <a:p>
            <a:pPr algn="l"/>
            <a:r>
              <a:rPr lang="en-AU" sz="4000" b="1" smtClean="0">
                <a:solidFill>
                  <a:schemeClr val="bg2"/>
                </a:solidFill>
                <a:latin typeface="Calibri" pitchFamily="34" charset="0"/>
                <a:cs typeface="Calibri" pitchFamily="34" charset="0"/>
              </a:rPr>
              <a:t>Inpatient falls – key data</a:t>
            </a:r>
            <a:r>
              <a:rPr lang="sv-SE" sz="4000" smtClean="0">
                <a:ea typeface="Lucida Sans Unicode" pitchFamily="34" charset="0"/>
              </a:rPr>
              <a:t/>
            </a:r>
            <a:br>
              <a:rPr lang="sv-SE" sz="4000" smtClean="0">
                <a:ea typeface="Lucida Sans Unicode" pitchFamily="34" charset="0"/>
              </a:rPr>
            </a:br>
            <a:endParaRPr lang="en-US" sz="4000" b="1" smtClean="0">
              <a:solidFill>
                <a:srgbClr val="7F7F7F"/>
              </a:solidFill>
              <a:latin typeface="Century Gothic" pitchFamily="34" charset="0"/>
              <a:ea typeface="Lucida Sans Unicode" pitchFamily="34" charset="0"/>
            </a:endParaRPr>
          </a:p>
        </p:txBody>
      </p:sp>
      <p:sp>
        <p:nvSpPr>
          <p:cNvPr id="7171" name="Slide Number Placeholder 14"/>
          <p:cNvSpPr>
            <a:spLocks noGrp="1"/>
          </p:cNvSpPr>
          <p:nvPr>
            <p:ph type="sldNum" sz="quarter" idx="12"/>
          </p:nvPr>
        </p:nvSpPr>
        <p:spPr>
          <a:noFill/>
        </p:spPr>
        <p:txBody>
          <a:bodyPr/>
          <a:lstStyle/>
          <a:p>
            <a:pPr>
              <a:buFont typeface="Times New Roman" pitchFamily="18" charset="0"/>
              <a:buNone/>
            </a:pPr>
            <a:fld id="{E77E718D-B328-4196-AD75-0C0A0A9CDB84}" type="slidenum">
              <a:rPr lang="en-US" smtClean="0">
                <a:ea typeface="Lucida Sans Unicode" pitchFamily="34" charset="0"/>
                <a:cs typeface="Lucida Sans Unicode" pitchFamily="34" charset="0"/>
              </a:rPr>
              <a:pPr>
                <a:buFont typeface="Times New Roman" pitchFamily="18" charset="0"/>
                <a:buNone/>
              </a:pPr>
              <a:t>5</a:t>
            </a:fld>
            <a:endParaRPr lang="en-US" smtClean="0">
              <a:ea typeface="Lucida Sans Unicode" pitchFamily="34" charset="0"/>
              <a:cs typeface="Lucida Sans Unicode" pitchFamily="34" charset="0"/>
            </a:endParaRPr>
          </a:p>
        </p:txBody>
      </p:sp>
      <p:pic>
        <p:nvPicPr>
          <p:cNvPr id="7172" name="Picture 2"/>
          <p:cNvPicPr>
            <a:picLocks noChangeAspect="1" noChangeArrowheads="1"/>
          </p:cNvPicPr>
          <p:nvPr/>
        </p:nvPicPr>
        <p:blipFill>
          <a:blip r:embed="rId3" cstate="print"/>
          <a:srcRect/>
          <a:stretch>
            <a:fillRect/>
          </a:stretch>
        </p:blipFill>
        <p:spPr bwMode="auto">
          <a:xfrm>
            <a:off x="2519363" y="5292725"/>
            <a:ext cx="800100" cy="1095375"/>
          </a:xfrm>
          <a:prstGeom prst="rect">
            <a:avLst/>
          </a:prstGeom>
          <a:noFill/>
          <a:ln w="9525">
            <a:noFill/>
            <a:miter lim="800000"/>
            <a:headEnd/>
            <a:tailEnd/>
          </a:ln>
        </p:spPr>
      </p:pic>
      <p:pic>
        <p:nvPicPr>
          <p:cNvPr id="7173" name="Picture 11" descr="falls.jpg"/>
          <p:cNvPicPr>
            <a:picLocks noChangeAspect="1"/>
          </p:cNvPicPr>
          <p:nvPr/>
        </p:nvPicPr>
        <p:blipFill>
          <a:blip r:embed="rId4" cstate="print"/>
          <a:srcRect/>
          <a:stretch>
            <a:fillRect/>
          </a:stretch>
        </p:blipFill>
        <p:spPr bwMode="auto">
          <a:xfrm>
            <a:off x="276225" y="1042988"/>
            <a:ext cx="9517063" cy="6300787"/>
          </a:xfrm>
          <a:prstGeom prst="rect">
            <a:avLst/>
          </a:prstGeom>
          <a:noFill/>
          <a:ln w="9525">
            <a:noFill/>
            <a:miter lim="800000"/>
            <a:headEnd/>
            <a:tailEnd/>
          </a:ln>
        </p:spPr>
      </p:pic>
      <p:sp>
        <p:nvSpPr>
          <p:cNvPr id="7174" name="TextBox 12"/>
          <p:cNvSpPr txBox="1">
            <a:spLocks noChangeArrowheads="1"/>
          </p:cNvSpPr>
          <p:nvPr/>
        </p:nvSpPr>
        <p:spPr bwMode="auto">
          <a:xfrm>
            <a:off x="431800" y="1331913"/>
            <a:ext cx="5184775" cy="3698875"/>
          </a:xfrm>
          <a:prstGeom prst="rect">
            <a:avLst/>
          </a:prstGeom>
          <a:noFill/>
          <a:ln w="9525">
            <a:noFill/>
            <a:miter lim="800000"/>
            <a:headEnd/>
            <a:tailEnd/>
          </a:ln>
        </p:spPr>
        <p:txBody>
          <a:bodyPr>
            <a:spAutoFit/>
          </a:bodyPr>
          <a:lstStyle/>
          <a:p>
            <a:pPr marL="173038" indent="-173038"/>
            <a:endParaRPr lang="en-AU" b="1">
              <a:solidFill>
                <a:schemeClr val="bg1"/>
              </a:solidFill>
              <a:latin typeface="Calibri" pitchFamily="34" charset="0"/>
              <a:cs typeface="Calibri" pitchFamily="34" charset="0"/>
            </a:endParaRPr>
          </a:p>
          <a:p>
            <a:pPr marL="173038" indent="-173038">
              <a:buFont typeface="Arial" charset="0"/>
              <a:buChar char="•"/>
            </a:pPr>
            <a:r>
              <a:rPr lang="en-AU">
                <a:solidFill>
                  <a:schemeClr val="bg1"/>
                </a:solidFill>
                <a:latin typeface="Calibri" pitchFamily="34" charset="0"/>
                <a:cs typeface="Calibri" pitchFamily="34" charset="0"/>
              </a:rPr>
              <a:t>Fall Rate: Falls per 1000 Bed Days*</a:t>
            </a:r>
            <a:br>
              <a:rPr lang="en-AU">
                <a:solidFill>
                  <a:schemeClr val="bg1"/>
                </a:solidFill>
                <a:latin typeface="Calibri" pitchFamily="34" charset="0"/>
                <a:cs typeface="Calibri" pitchFamily="34" charset="0"/>
              </a:rPr>
            </a:br>
            <a:r>
              <a:rPr lang="en-AU">
                <a:solidFill>
                  <a:schemeClr val="bg1"/>
                </a:solidFill>
                <a:latin typeface="Calibri" pitchFamily="34" charset="0"/>
                <a:cs typeface="Calibri" pitchFamily="34" charset="0"/>
              </a:rPr>
              <a:t>• Acute Care: 2.2 – 7.0 falls</a:t>
            </a:r>
            <a:br>
              <a:rPr lang="en-AU">
                <a:solidFill>
                  <a:schemeClr val="bg1"/>
                </a:solidFill>
                <a:latin typeface="Calibri" pitchFamily="34" charset="0"/>
                <a:cs typeface="Calibri" pitchFamily="34" charset="0"/>
              </a:rPr>
            </a:br>
            <a:r>
              <a:rPr lang="en-AU">
                <a:solidFill>
                  <a:schemeClr val="bg1"/>
                </a:solidFill>
                <a:latin typeface="Calibri" pitchFamily="34" charset="0"/>
                <a:cs typeface="Calibri" pitchFamily="34" charset="0"/>
              </a:rPr>
              <a:t>• Rehabilitation: 8.9 – 19.8 falls</a:t>
            </a:r>
            <a:br>
              <a:rPr lang="en-AU">
                <a:solidFill>
                  <a:schemeClr val="bg1"/>
                </a:solidFill>
                <a:latin typeface="Calibri" pitchFamily="34" charset="0"/>
                <a:cs typeface="Calibri" pitchFamily="34" charset="0"/>
              </a:rPr>
            </a:br>
            <a:r>
              <a:rPr lang="en-AU">
                <a:solidFill>
                  <a:schemeClr val="bg1"/>
                </a:solidFill>
                <a:latin typeface="Calibri" pitchFamily="34" charset="0"/>
                <a:cs typeface="Calibri" pitchFamily="34" charset="0"/>
              </a:rPr>
              <a:t>• Long Term Acute Care: 11.9 – 24.9 falls</a:t>
            </a:r>
            <a:br>
              <a:rPr lang="en-AU">
                <a:solidFill>
                  <a:schemeClr val="bg1"/>
                </a:solidFill>
                <a:latin typeface="Calibri" pitchFamily="34" charset="0"/>
                <a:cs typeface="Calibri" pitchFamily="34" charset="0"/>
              </a:rPr>
            </a:br>
            <a:r>
              <a:rPr lang="en-AU">
                <a:solidFill>
                  <a:schemeClr val="bg1"/>
                </a:solidFill>
                <a:latin typeface="Calibri" pitchFamily="34" charset="0"/>
                <a:cs typeface="Calibri" pitchFamily="34" charset="0"/>
              </a:rPr>
              <a:t/>
            </a:r>
            <a:br>
              <a:rPr lang="en-AU">
                <a:solidFill>
                  <a:schemeClr val="bg1"/>
                </a:solidFill>
                <a:latin typeface="Calibri" pitchFamily="34" charset="0"/>
                <a:cs typeface="Calibri" pitchFamily="34" charset="0"/>
              </a:rPr>
            </a:br>
            <a:r>
              <a:rPr lang="en-AU">
                <a:solidFill>
                  <a:schemeClr val="bg1"/>
                </a:solidFill>
                <a:latin typeface="Calibri" pitchFamily="34" charset="0"/>
                <a:cs typeface="Calibri" pitchFamily="34" charset="0"/>
              </a:rPr>
              <a:t>Injury Rates:*</a:t>
            </a:r>
            <a:br>
              <a:rPr lang="en-AU">
                <a:solidFill>
                  <a:schemeClr val="bg1"/>
                </a:solidFill>
                <a:latin typeface="Calibri" pitchFamily="34" charset="0"/>
                <a:cs typeface="Calibri" pitchFamily="34" charset="0"/>
              </a:rPr>
            </a:br>
            <a:r>
              <a:rPr lang="en-AU">
                <a:solidFill>
                  <a:schemeClr val="bg1"/>
                </a:solidFill>
                <a:latin typeface="Calibri" pitchFamily="34" charset="0"/>
                <a:cs typeface="Calibri" pitchFamily="34" charset="0"/>
              </a:rPr>
              <a:t>• 29 – 48% of falls result in injury</a:t>
            </a:r>
            <a:br>
              <a:rPr lang="en-AU">
                <a:solidFill>
                  <a:schemeClr val="bg1"/>
                </a:solidFill>
                <a:latin typeface="Calibri" pitchFamily="34" charset="0"/>
                <a:cs typeface="Calibri" pitchFamily="34" charset="0"/>
              </a:rPr>
            </a:br>
            <a:r>
              <a:rPr lang="en-AU">
                <a:solidFill>
                  <a:schemeClr val="bg1"/>
                </a:solidFill>
                <a:latin typeface="Calibri" pitchFamily="34" charset="0"/>
                <a:cs typeface="Calibri" pitchFamily="34" charset="0"/>
              </a:rPr>
              <a:t>• 4 – 7.5% of fall-related injuries are serious</a:t>
            </a:r>
          </a:p>
          <a:p>
            <a:pPr marL="173038" indent="-173038"/>
            <a:endParaRPr lang="en-AU">
              <a:solidFill>
                <a:schemeClr val="bg1"/>
              </a:solidFill>
              <a:latin typeface="Calibri" pitchFamily="34" charset="0"/>
              <a:cs typeface="Calibri" pitchFamily="34" charset="0"/>
            </a:endParaRPr>
          </a:p>
          <a:p>
            <a:pPr marL="173038" indent="-173038">
              <a:buFont typeface="Arial" charset="0"/>
              <a:buChar char="•"/>
            </a:pPr>
            <a:r>
              <a:rPr lang="en-AU">
                <a:solidFill>
                  <a:schemeClr val="bg1"/>
                </a:solidFill>
                <a:latin typeface="Calibri" pitchFamily="34" charset="0"/>
                <a:cs typeface="Calibri" pitchFamily="34" charset="0"/>
              </a:rPr>
              <a:t>Cost of falls:**</a:t>
            </a:r>
          </a:p>
          <a:p>
            <a:pPr marL="173038" indent="-173038"/>
            <a:r>
              <a:rPr lang="en-AU">
                <a:solidFill>
                  <a:schemeClr val="bg1"/>
                </a:solidFill>
                <a:latin typeface="Calibri" pitchFamily="34" charset="0"/>
                <a:cs typeface="Calibri" pitchFamily="34" charset="0"/>
              </a:rPr>
              <a:t>	Impact of an average fall in the USA was $11,042 to the hospital while home nursing costs were $5,325 leading to a total cost of $19,440 (1996 prices).</a:t>
            </a:r>
          </a:p>
        </p:txBody>
      </p:sp>
      <p:sp>
        <p:nvSpPr>
          <p:cNvPr id="7175" name="TextBox 13"/>
          <p:cNvSpPr txBox="1">
            <a:spLocks noChangeArrowheads="1"/>
          </p:cNvSpPr>
          <p:nvPr/>
        </p:nvSpPr>
        <p:spPr bwMode="auto">
          <a:xfrm>
            <a:off x="215900" y="6516688"/>
            <a:ext cx="9720263" cy="606425"/>
          </a:xfrm>
          <a:prstGeom prst="rect">
            <a:avLst/>
          </a:prstGeom>
          <a:noFill/>
          <a:ln w="9525">
            <a:noFill/>
            <a:miter lim="800000"/>
            <a:headEnd/>
            <a:tailEnd/>
          </a:ln>
        </p:spPr>
        <p:txBody>
          <a:bodyPr>
            <a:spAutoFit/>
          </a:bodyPr>
          <a:lstStyle/>
          <a:p>
            <a:pPr marL="266700" indent="-266700"/>
            <a:r>
              <a:rPr lang="en-AU" sz="1200" i="1">
                <a:solidFill>
                  <a:schemeClr val="bg1"/>
                </a:solidFill>
                <a:latin typeface="Calibri" pitchFamily="34" charset="0"/>
                <a:cs typeface="Calibri" pitchFamily="34" charset="0"/>
              </a:rPr>
              <a:t>*	Morse, J. (2002). Enhancing the safety of hospitalization by reducing </a:t>
            </a:r>
            <a:r>
              <a:rPr lang="sv-SE" sz="1200" i="1">
                <a:solidFill>
                  <a:schemeClr val="bg1"/>
                </a:solidFill>
                <a:latin typeface="Calibri" pitchFamily="34" charset="0"/>
                <a:cs typeface="Calibri" pitchFamily="34" charset="0"/>
              </a:rPr>
              <a:t>patient falls. AJIC, 30 (6), 376-380.</a:t>
            </a:r>
          </a:p>
          <a:p>
            <a:pPr marL="266700" indent="-266700"/>
            <a:r>
              <a:rPr lang="en-AU" sz="1200">
                <a:solidFill>
                  <a:schemeClr val="bg1"/>
                </a:solidFill>
                <a:latin typeface="Calibri" pitchFamily="34" charset="0"/>
                <a:cs typeface="Calibri" pitchFamily="34" charset="0"/>
              </a:rPr>
              <a:t>**</a:t>
            </a:r>
            <a:r>
              <a:rPr lang="en-AU" sz="1200" i="1">
                <a:solidFill>
                  <a:schemeClr val="bg1"/>
                </a:solidFill>
                <a:latin typeface="Calibri" pitchFamily="34" charset="0"/>
                <a:cs typeface="Calibri" pitchFamily="34" charset="0"/>
              </a:rPr>
              <a:t>	Rizzo JA, Friedkin R, Williams CS Nabors J, Acampora D Tinetti ME. Health care utilization and cost in a Medicare population by fall status. Medical Care 36(8):1174-88, 1998 Aug.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25438" y="395288"/>
            <a:ext cx="9069387" cy="1079500"/>
          </a:xfrm>
        </p:spPr>
        <p:txBody>
          <a:bodyPr/>
          <a:lstStyle/>
          <a:p>
            <a:pPr algn="l"/>
            <a:r>
              <a:rPr lang="en-AU" sz="4000" b="1" smtClean="0">
                <a:solidFill>
                  <a:schemeClr val="bg2"/>
                </a:solidFill>
                <a:latin typeface="Calibri" pitchFamily="34" charset="0"/>
                <a:cs typeface="Calibri" pitchFamily="34" charset="0"/>
              </a:rPr>
              <a:t>Best practice &amp; guidelines</a:t>
            </a:r>
            <a:r>
              <a:rPr lang="sv-SE" sz="4000" smtClean="0">
                <a:ea typeface="Lucida Sans Unicode" pitchFamily="34" charset="0"/>
              </a:rPr>
              <a:t/>
            </a:r>
            <a:br>
              <a:rPr lang="sv-SE" sz="4000" smtClean="0">
                <a:ea typeface="Lucida Sans Unicode" pitchFamily="34" charset="0"/>
              </a:rPr>
            </a:br>
            <a:endParaRPr lang="en-US" sz="4000" b="1" smtClean="0">
              <a:solidFill>
                <a:srgbClr val="7F7F7F"/>
              </a:solidFill>
              <a:latin typeface="Century Gothic" pitchFamily="34" charset="0"/>
              <a:ea typeface="Lucida Sans Unicode" pitchFamily="34" charset="0"/>
            </a:endParaRPr>
          </a:p>
        </p:txBody>
      </p:sp>
      <p:sp>
        <p:nvSpPr>
          <p:cNvPr id="8195" name="Slide Number Placeholder 14"/>
          <p:cNvSpPr>
            <a:spLocks noGrp="1"/>
          </p:cNvSpPr>
          <p:nvPr>
            <p:ph type="sldNum" sz="quarter" idx="12"/>
          </p:nvPr>
        </p:nvSpPr>
        <p:spPr>
          <a:noFill/>
        </p:spPr>
        <p:txBody>
          <a:bodyPr/>
          <a:lstStyle/>
          <a:p>
            <a:pPr>
              <a:buFont typeface="Times New Roman" pitchFamily="18" charset="0"/>
              <a:buNone/>
            </a:pPr>
            <a:fld id="{7B0587D0-B4A9-4C18-B02B-421720003F0D}" type="slidenum">
              <a:rPr lang="en-US" smtClean="0">
                <a:ea typeface="Lucida Sans Unicode" pitchFamily="34" charset="0"/>
                <a:cs typeface="Lucida Sans Unicode" pitchFamily="34" charset="0"/>
              </a:rPr>
              <a:pPr>
                <a:buFont typeface="Times New Roman" pitchFamily="18" charset="0"/>
                <a:buNone/>
              </a:pPr>
              <a:t>6</a:t>
            </a:fld>
            <a:endParaRPr lang="en-US" smtClean="0">
              <a:ea typeface="Lucida Sans Unicode" pitchFamily="34" charset="0"/>
              <a:cs typeface="Lucida Sans Unicode" pitchFamily="34" charset="0"/>
            </a:endParaRPr>
          </a:p>
        </p:txBody>
      </p:sp>
      <p:pic>
        <p:nvPicPr>
          <p:cNvPr id="8196" name="Picture 11" descr="falls.jpg"/>
          <p:cNvPicPr>
            <a:picLocks noChangeAspect="1"/>
          </p:cNvPicPr>
          <p:nvPr/>
        </p:nvPicPr>
        <p:blipFill>
          <a:blip r:embed="rId3" cstate="print"/>
          <a:srcRect/>
          <a:stretch>
            <a:fillRect/>
          </a:stretch>
        </p:blipFill>
        <p:spPr bwMode="auto">
          <a:xfrm>
            <a:off x="7616825" y="1042988"/>
            <a:ext cx="2176463" cy="1441450"/>
          </a:xfrm>
          <a:prstGeom prst="rect">
            <a:avLst/>
          </a:prstGeom>
          <a:noFill/>
          <a:ln w="9525">
            <a:noFill/>
            <a:miter lim="800000"/>
            <a:headEnd/>
            <a:tailEnd/>
          </a:ln>
        </p:spPr>
      </p:pic>
      <p:sp>
        <p:nvSpPr>
          <p:cNvPr id="3078" name="TextBox 12"/>
          <p:cNvSpPr txBox="1">
            <a:spLocks noChangeArrowheads="1"/>
          </p:cNvSpPr>
          <p:nvPr/>
        </p:nvSpPr>
        <p:spPr bwMode="auto">
          <a:xfrm>
            <a:off x="287338" y="3563938"/>
            <a:ext cx="9290050" cy="3613150"/>
          </a:xfrm>
          <a:prstGeom prst="rect">
            <a:avLst/>
          </a:prstGeom>
          <a:noFill/>
          <a:ln w="9525">
            <a:noFill/>
            <a:miter lim="800000"/>
            <a:headEnd/>
            <a:tailEnd/>
          </a:ln>
        </p:spPr>
        <p:txBody>
          <a:bodyPr>
            <a:spAutoFit/>
          </a:bodyPr>
          <a:lstStyle/>
          <a:p>
            <a:pPr marL="173038" indent="-173038">
              <a:buFont typeface="Arial" pitchFamily="34" charset="0"/>
              <a:buChar char="•"/>
              <a:defRPr/>
            </a:pPr>
            <a:r>
              <a:rPr lang="en-AU" b="1" dirty="0">
                <a:latin typeface="Calibri" pitchFamily="34" charset="0"/>
                <a:ea typeface="Lucida Sans Unicode" charset="0"/>
                <a:cs typeface="Calibri" pitchFamily="34" charset="0"/>
              </a:rPr>
              <a:t>Key recommendations from leading health organisations relating to extrinsic risk factors and specifically to hospital bed design are:</a:t>
            </a:r>
          </a:p>
          <a:p>
            <a:pPr marL="173038" indent="-173038">
              <a:defRPr/>
            </a:pPr>
            <a:endParaRPr lang="en-AU" b="1" dirty="0">
              <a:latin typeface="Calibri" pitchFamily="34" charset="0"/>
              <a:ea typeface="Lucida Sans Unicode" charset="0"/>
              <a:cs typeface="Calibri" pitchFamily="34" charset="0"/>
            </a:endParaRPr>
          </a:p>
          <a:p>
            <a:pPr marL="177800">
              <a:defRPr/>
            </a:pPr>
            <a:r>
              <a:rPr lang="en-AU" b="1" dirty="0">
                <a:solidFill>
                  <a:srgbClr val="003399"/>
                </a:solidFill>
                <a:latin typeface="Calibri" pitchFamily="34" charset="0"/>
                <a:ea typeface="Lucida Sans Unicode" charset="0"/>
                <a:cs typeface="Calibri" pitchFamily="34" charset="0"/>
              </a:rPr>
              <a:t>Australian Commission on Safety and Quality in Health Care:</a:t>
            </a:r>
          </a:p>
          <a:p>
            <a:pPr marL="177800">
              <a:defRPr/>
            </a:pPr>
            <a:endParaRPr lang="en-AU" b="1" dirty="0">
              <a:latin typeface="Calibri" pitchFamily="34" charset="0"/>
              <a:ea typeface="Lucida Sans Unicode" charset="0"/>
              <a:cs typeface="Calibri" pitchFamily="34" charset="0"/>
            </a:endParaRPr>
          </a:p>
          <a:p>
            <a:pPr marL="177800">
              <a:defRPr/>
            </a:pPr>
            <a:r>
              <a:rPr lang="en-AU" dirty="0">
                <a:latin typeface="Calibri" pitchFamily="34" charset="0"/>
                <a:ea typeface="Lucida Sans Unicode" charset="0"/>
                <a:cs typeface="Calibri" pitchFamily="34" charset="0"/>
              </a:rPr>
              <a:t>Make the environment safe by ensuring that the bed is at the appropriate height for the</a:t>
            </a:r>
          </a:p>
          <a:p>
            <a:pPr marL="177800">
              <a:defRPr/>
            </a:pPr>
            <a:r>
              <a:rPr lang="en-AU" dirty="0">
                <a:latin typeface="Calibri" pitchFamily="34" charset="0"/>
                <a:ea typeface="Lucida Sans Unicode" charset="0"/>
                <a:cs typeface="Calibri" pitchFamily="34" charset="0"/>
              </a:rPr>
              <a:t>patient (in most cases, it should be at a height that allows the patient’s feet to be flat</a:t>
            </a:r>
          </a:p>
          <a:p>
            <a:pPr marL="177800">
              <a:defRPr/>
            </a:pPr>
            <a:r>
              <a:rPr lang="en-AU" dirty="0">
                <a:latin typeface="Calibri" pitchFamily="34" charset="0"/>
                <a:ea typeface="Lucida Sans Unicode" charset="0"/>
                <a:cs typeface="Calibri" pitchFamily="34" charset="0"/>
              </a:rPr>
              <a:t>on the floor, with their hips, knees and ankles at 90-degree angles when sitting on the bed), </a:t>
            </a:r>
            <a:r>
              <a:rPr lang="en-AU" b="1" dirty="0">
                <a:latin typeface="Calibri" pitchFamily="34" charset="0"/>
                <a:ea typeface="Lucida Sans Unicode" charset="0"/>
                <a:cs typeface="Calibri" pitchFamily="34" charset="0"/>
              </a:rPr>
              <a:t>and the wheels or brakes are locked when the bed is not being moved.</a:t>
            </a:r>
          </a:p>
          <a:p>
            <a:pPr marL="177800">
              <a:defRPr/>
            </a:pPr>
            <a:endParaRPr lang="en-AU" u="sng" dirty="0">
              <a:latin typeface="Calibri" pitchFamily="34" charset="0"/>
              <a:ea typeface="Lucida Sans Unicode" charset="0"/>
              <a:cs typeface="Calibri" pitchFamily="34" charset="0"/>
            </a:endParaRPr>
          </a:p>
          <a:p>
            <a:pPr marL="177800">
              <a:defRPr/>
            </a:pPr>
            <a:r>
              <a:rPr lang="en-AU" sz="1200" dirty="0">
                <a:latin typeface="Calibri" pitchFamily="34" charset="0"/>
                <a:ea typeface="Lucida Sans Unicode" charset="0"/>
                <a:cs typeface="Calibri" pitchFamily="34" charset="0"/>
              </a:rPr>
              <a:t>(</a:t>
            </a:r>
            <a:r>
              <a:rPr lang="en-AU" sz="1200" i="1" dirty="0">
                <a:latin typeface="Calibri" pitchFamily="34" charset="0"/>
                <a:ea typeface="Lucida Sans Unicode" charset="0"/>
                <a:cs typeface="Calibri" pitchFamily="34" charset="0"/>
              </a:rPr>
              <a:t>Preventing Falls and Harm From Falls in Older People: Best Practice Guidelines for Australian Hospitals 2009)</a:t>
            </a:r>
            <a:endParaRPr lang="en-AU" sz="1200" dirty="0">
              <a:latin typeface="Calibri" pitchFamily="34" charset="0"/>
              <a:ea typeface="Lucida Sans Unicode" charset="0"/>
              <a:cs typeface="Calibri" pitchFamily="34" charset="0"/>
            </a:endParaRPr>
          </a:p>
          <a:p>
            <a:pPr>
              <a:defRPr/>
            </a:pPr>
            <a:endParaRPr lang="en-AU" i="1" dirty="0">
              <a:ea typeface="Lucida Sans Unicode" charset="0"/>
              <a:cs typeface="Lucida Sans Unicode" charset="0"/>
            </a:endParaRPr>
          </a:p>
          <a:p>
            <a:pPr>
              <a:buFont typeface="Arial" pitchFamily="34" charset="0"/>
              <a:buChar char="•"/>
              <a:defRPr/>
            </a:pPr>
            <a:endParaRPr lang="en-AU" dirty="0">
              <a:ea typeface="Lucida Sans Unicode" charset="0"/>
              <a:cs typeface="Lucida Sans Unicode" charset="0"/>
            </a:endParaRPr>
          </a:p>
          <a:p>
            <a:pPr marL="173038" indent="-173038">
              <a:buFont typeface="Arial" pitchFamily="34" charset="0"/>
              <a:buChar char="•"/>
              <a:defRPr/>
            </a:pPr>
            <a:endParaRPr lang="en-AU" b="1" dirty="0">
              <a:ea typeface="Lucida Sans Unicode" charset="0"/>
              <a:cs typeface="Lucida Sans Unicode" charset="0"/>
            </a:endParaRPr>
          </a:p>
        </p:txBody>
      </p:sp>
      <p:sp>
        <p:nvSpPr>
          <p:cNvPr id="8" name="TextBox 12"/>
          <p:cNvSpPr txBox="1">
            <a:spLocks noChangeArrowheads="1"/>
          </p:cNvSpPr>
          <p:nvPr/>
        </p:nvSpPr>
        <p:spPr bwMode="auto">
          <a:xfrm>
            <a:off x="287338" y="1116013"/>
            <a:ext cx="7273925" cy="2152650"/>
          </a:xfrm>
          <a:prstGeom prst="rect">
            <a:avLst/>
          </a:prstGeom>
          <a:noFill/>
          <a:ln w="9525">
            <a:noFill/>
            <a:miter lim="800000"/>
            <a:headEnd/>
            <a:tailEnd/>
          </a:ln>
        </p:spPr>
        <p:txBody>
          <a:bodyPr>
            <a:spAutoFit/>
          </a:bodyPr>
          <a:lstStyle/>
          <a:p>
            <a:pPr>
              <a:defRPr/>
            </a:pPr>
            <a:r>
              <a:rPr lang="en-AU" dirty="0">
                <a:latin typeface="Calibri" pitchFamily="34" charset="0"/>
                <a:ea typeface="Lucida Sans Unicode" charset="0"/>
                <a:cs typeface="Calibri" pitchFamily="34" charset="0"/>
              </a:rPr>
              <a:t>Fall prevention strategies and published best-practice guidelines uniformly recommend addressing both:</a:t>
            </a:r>
          </a:p>
          <a:p>
            <a:pPr>
              <a:defRPr/>
            </a:pPr>
            <a:endParaRPr lang="en-AU" dirty="0">
              <a:latin typeface="Calibri" pitchFamily="34" charset="0"/>
              <a:ea typeface="Lucida Sans Unicode" charset="0"/>
              <a:cs typeface="Calibri" pitchFamily="34" charset="0"/>
            </a:endParaRPr>
          </a:p>
          <a:p>
            <a:pPr marL="177800" indent="-177800">
              <a:buFont typeface="Arial" pitchFamily="34" charset="0"/>
              <a:buChar char="•"/>
              <a:defRPr/>
            </a:pPr>
            <a:r>
              <a:rPr lang="en-AU" i="1" dirty="0">
                <a:latin typeface="Calibri" pitchFamily="34" charset="0"/>
                <a:ea typeface="Lucida Sans Unicode" charset="0"/>
                <a:cs typeface="Calibri" pitchFamily="34" charset="0"/>
              </a:rPr>
              <a:t>Intrinsic</a:t>
            </a:r>
            <a:r>
              <a:rPr lang="en-AU" dirty="0">
                <a:latin typeface="Calibri" pitchFamily="34" charset="0"/>
                <a:ea typeface="Lucida Sans Unicode" charset="0"/>
                <a:cs typeface="Calibri" pitchFamily="34" charset="0"/>
              </a:rPr>
              <a:t> </a:t>
            </a:r>
            <a:r>
              <a:rPr lang="en-AU" b="1" dirty="0">
                <a:latin typeface="Calibri" pitchFamily="34" charset="0"/>
                <a:ea typeface="Lucida Sans Unicode" charset="0"/>
                <a:cs typeface="Calibri" pitchFamily="34" charset="0"/>
              </a:rPr>
              <a:t>fall </a:t>
            </a:r>
            <a:r>
              <a:rPr lang="en-AU" dirty="0">
                <a:latin typeface="Calibri" pitchFamily="34" charset="0"/>
                <a:ea typeface="Lucida Sans Unicode" charset="0"/>
                <a:cs typeface="Calibri" pitchFamily="34" charset="0"/>
              </a:rPr>
              <a:t>risk factors (to do with, for example, the patient’s condition, such as age, diseases, mobility and medications); and</a:t>
            </a:r>
          </a:p>
          <a:p>
            <a:pPr marL="177800" indent="-177800">
              <a:defRPr/>
            </a:pPr>
            <a:endParaRPr lang="en-AU" dirty="0">
              <a:latin typeface="Calibri" pitchFamily="34" charset="0"/>
              <a:ea typeface="Lucida Sans Unicode" charset="0"/>
              <a:cs typeface="Calibri" pitchFamily="34" charset="0"/>
            </a:endParaRPr>
          </a:p>
          <a:p>
            <a:pPr marL="177800" indent="-177800">
              <a:buFont typeface="Arial" pitchFamily="34" charset="0"/>
              <a:buChar char="•"/>
              <a:defRPr/>
            </a:pPr>
            <a:r>
              <a:rPr lang="en-AU" i="1" dirty="0">
                <a:latin typeface="Calibri" pitchFamily="34" charset="0"/>
                <a:ea typeface="Lucida Sans Unicode" charset="0"/>
                <a:cs typeface="Calibri" pitchFamily="34" charset="0"/>
              </a:rPr>
              <a:t>Extrinsic</a:t>
            </a:r>
            <a:r>
              <a:rPr lang="en-AU" dirty="0">
                <a:latin typeface="Calibri" pitchFamily="34" charset="0"/>
                <a:ea typeface="Lucida Sans Unicode" charset="0"/>
                <a:cs typeface="Calibri" pitchFamily="34" charset="0"/>
              </a:rPr>
              <a:t> </a:t>
            </a:r>
            <a:r>
              <a:rPr lang="en-AU" b="1" dirty="0">
                <a:latin typeface="Calibri" pitchFamily="34" charset="0"/>
                <a:ea typeface="Lucida Sans Unicode" charset="0"/>
                <a:cs typeface="Calibri" pitchFamily="34" charset="0"/>
              </a:rPr>
              <a:t>fall </a:t>
            </a:r>
            <a:r>
              <a:rPr lang="en-AU" dirty="0">
                <a:latin typeface="Calibri" pitchFamily="34" charset="0"/>
                <a:ea typeface="Lucida Sans Unicode" charset="0"/>
                <a:cs typeface="Calibri" pitchFamily="34" charset="0"/>
              </a:rPr>
              <a:t>risk factors (environmental hazards to do with the physical environment, equipment, clothing &amp; footwear etc.)</a:t>
            </a:r>
            <a:endParaRPr lang="en-AU" b="1" dirty="0">
              <a:latin typeface="Calibri" pitchFamily="34" charset="0"/>
              <a:ea typeface="Lucida Sans Unicode" charset="0"/>
              <a:cs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25438" y="395288"/>
            <a:ext cx="9069387" cy="1079500"/>
          </a:xfrm>
        </p:spPr>
        <p:txBody>
          <a:bodyPr/>
          <a:lstStyle/>
          <a:p>
            <a:pPr algn="l"/>
            <a:r>
              <a:rPr lang="en-AU" sz="4000" b="1" smtClean="0">
                <a:solidFill>
                  <a:schemeClr val="bg2"/>
                </a:solidFill>
                <a:latin typeface="Calibri" pitchFamily="34" charset="0"/>
                <a:cs typeface="Calibri" pitchFamily="34" charset="0"/>
              </a:rPr>
              <a:t>Best practice &amp; guidelines</a:t>
            </a:r>
            <a:r>
              <a:rPr lang="sv-SE" sz="4000" smtClean="0">
                <a:ea typeface="Lucida Sans Unicode" pitchFamily="34" charset="0"/>
              </a:rPr>
              <a:t/>
            </a:r>
            <a:br>
              <a:rPr lang="sv-SE" sz="4000" smtClean="0">
                <a:ea typeface="Lucida Sans Unicode" pitchFamily="34" charset="0"/>
              </a:rPr>
            </a:br>
            <a:endParaRPr lang="en-US" sz="4000" b="1" smtClean="0">
              <a:solidFill>
                <a:srgbClr val="7F7F7F"/>
              </a:solidFill>
              <a:latin typeface="Century Gothic" pitchFamily="34" charset="0"/>
              <a:ea typeface="Lucida Sans Unicode" pitchFamily="34" charset="0"/>
            </a:endParaRPr>
          </a:p>
        </p:txBody>
      </p:sp>
      <p:sp>
        <p:nvSpPr>
          <p:cNvPr id="9219" name="Slide Number Placeholder 14"/>
          <p:cNvSpPr>
            <a:spLocks noGrp="1"/>
          </p:cNvSpPr>
          <p:nvPr>
            <p:ph type="sldNum" sz="quarter" idx="12"/>
          </p:nvPr>
        </p:nvSpPr>
        <p:spPr>
          <a:noFill/>
        </p:spPr>
        <p:txBody>
          <a:bodyPr/>
          <a:lstStyle/>
          <a:p>
            <a:pPr>
              <a:buFont typeface="Times New Roman" pitchFamily="18" charset="0"/>
              <a:buNone/>
            </a:pPr>
            <a:fld id="{C66DD5C3-AA1F-4568-B5F5-0D91D427400B}" type="slidenum">
              <a:rPr lang="en-US" smtClean="0">
                <a:ea typeface="Lucida Sans Unicode" pitchFamily="34" charset="0"/>
                <a:cs typeface="Lucida Sans Unicode" pitchFamily="34" charset="0"/>
              </a:rPr>
              <a:pPr>
                <a:buFont typeface="Times New Roman" pitchFamily="18" charset="0"/>
                <a:buNone/>
              </a:pPr>
              <a:t>7</a:t>
            </a:fld>
            <a:endParaRPr lang="en-US" smtClean="0">
              <a:ea typeface="Lucida Sans Unicode" pitchFamily="34" charset="0"/>
              <a:cs typeface="Lucida Sans Unicode" pitchFamily="34" charset="0"/>
            </a:endParaRPr>
          </a:p>
        </p:txBody>
      </p:sp>
      <p:pic>
        <p:nvPicPr>
          <p:cNvPr id="9220" name="Picture 11" descr="falls.jpg"/>
          <p:cNvPicPr>
            <a:picLocks noChangeAspect="1"/>
          </p:cNvPicPr>
          <p:nvPr/>
        </p:nvPicPr>
        <p:blipFill>
          <a:blip r:embed="rId3" cstate="print"/>
          <a:srcRect/>
          <a:stretch>
            <a:fillRect/>
          </a:stretch>
        </p:blipFill>
        <p:spPr bwMode="auto">
          <a:xfrm>
            <a:off x="7616825" y="1042988"/>
            <a:ext cx="2176463" cy="1441450"/>
          </a:xfrm>
          <a:prstGeom prst="rect">
            <a:avLst/>
          </a:prstGeom>
          <a:noFill/>
          <a:ln w="9525">
            <a:noFill/>
            <a:miter lim="800000"/>
            <a:headEnd/>
            <a:tailEnd/>
          </a:ln>
        </p:spPr>
      </p:pic>
      <p:sp>
        <p:nvSpPr>
          <p:cNvPr id="9221" name="TextBox 12"/>
          <p:cNvSpPr txBox="1">
            <a:spLocks noChangeArrowheads="1"/>
          </p:cNvSpPr>
          <p:nvPr/>
        </p:nvSpPr>
        <p:spPr bwMode="auto">
          <a:xfrm>
            <a:off x="287338" y="1116013"/>
            <a:ext cx="6840537" cy="608012"/>
          </a:xfrm>
          <a:prstGeom prst="rect">
            <a:avLst/>
          </a:prstGeom>
          <a:noFill/>
          <a:ln w="9525">
            <a:noFill/>
            <a:miter lim="800000"/>
            <a:headEnd/>
            <a:tailEnd/>
          </a:ln>
        </p:spPr>
        <p:txBody>
          <a:bodyPr>
            <a:spAutoFit/>
          </a:bodyPr>
          <a:lstStyle/>
          <a:p>
            <a:pPr marL="173038" indent="-173038">
              <a:buFont typeface="Arial" charset="0"/>
              <a:buChar char="•"/>
            </a:pPr>
            <a:r>
              <a:rPr lang="en-AU" b="1">
                <a:latin typeface="Calibri" pitchFamily="34" charset="0"/>
                <a:cs typeface="Calibri" pitchFamily="34" charset="0"/>
              </a:rPr>
              <a:t>Key recommendations from leading health organisations relating to extrinsic risk factors and specifically to hospital bed design are:</a:t>
            </a:r>
          </a:p>
        </p:txBody>
      </p:sp>
      <p:sp>
        <p:nvSpPr>
          <p:cNvPr id="7" name="TextBox 12"/>
          <p:cNvSpPr txBox="1">
            <a:spLocks noChangeArrowheads="1"/>
          </p:cNvSpPr>
          <p:nvPr/>
        </p:nvSpPr>
        <p:spPr bwMode="auto">
          <a:xfrm>
            <a:off x="287338" y="2339975"/>
            <a:ext cx="9290050" cy="4557713"/>
          </a:xfrm>
          <a:prstGeom prst="rect">
            <a:avLst/>
          </a:prstGeom>
          <a:noFill/>
          <a:ln w="9525">
            <a:noFill/>
            <a:miter lim="800000"/>
            <a:headEnd/>
            <a:tailEnd/>
          </a:ln>
        </p:spPr>
        <p:txBody>
          <a:bodyPr>
            <a:spAutoFit/>
          </a:bodyPr>
          <a:lstStyle/>
          <a:p>
            <a:pPr marL="177800">
              <a:defRPr/>
            </a:pPr>
            <a:r>
              <a:rPr lang="en-AU" b="1" dirty="0">
                <a:solidFill>
                  <a:srgbClr val="003399"/>
                </a:solidFill>
                <a:latin typeface="Calibri" pitchFamily="34" charset="0"/>
                <a:ea typeface="Lucida Sans Unicode" charset="0"/>
                <a:cs typeface="Calibri" pitchFamily="34" charset="0"/>
              </a:rPr>
              <a:t>US Food &amp; Drug Administration (FDA):</a:t>
            </a:r>
          </a:p>
          <a:p>
            <a:pPr marL="177800">
              <a:defRPr/>
            </a:pPr>
            <a:endParaRPr lang="en-AU" b="1" dirty="0">
              <a:solidFill>
                <a:srgbClr val="0070C0"/>
              </a:solidFill>
              <a:latin typeface="Calibri" pitchFamily="34" charset="0"/>
              <a:ea typeface="Lucida Sans Unicode" charset="0"/>
              <a:cs typeface="Calibri" pitchFamily="34" charset="0"/>
            </a:endParaRPr>
          </a:p>
          <a:p>
            <a:pPr marL="177800">
              <a:defRPr/>
            </a:pPr>
            <a:r>
              <a:rPr lang="en-AU" b="1" dirty="0">
                <a:latin typeface="Calibri" pitchFamily="34" charset="0"/>
                <a:ea typeface="Lucida Sans Unicode" charset="0"/>
                <a:cs typeface="Calibri" pitchFamily="34" charset="0"/>
              </a:rPr>
              <a:t>Keep the bed in the lowest position with wheels locked.</a:t>
            </a:r>
          </a:p>
          <a:p>
            <a:pPr marL="177800">
              <a:defRPr/>
            </a:pPr>
            <a:endParaRPr lang="en-AU" dirty="0">
              <a:latin typeface="Calibri" pitchFamily="34" charset="0"/>
              <a:ea typeface="Lucida Sans Unicode" charset="0"/>
              <a:cs typeface="Calibri" pitchFamily="34" charset="0"/>
            </a:endParaRPr>
          </a:p>
          <a:p>
            <a:pPr marL="177800">
              <a:defRPr/>
            </a:pPr>
            <a:r>
              <a:rPr lang="en-AU" sz="1200" i="1" dirty="0">
                <a:latin typeface="Calibri" pitchFamily="34" charset="0"/>
                <a:ea typeface="Lucida Sans Unicode" charset="0"/>
                <a:cs typeface="Calibri" pitchFamily="34" charset="0"/>
              </a:rPr>
              <a:t>(A Guide to Bed Safety – Bed Rails In Hospitals, Nursing Homes &amp; Home Health Care: The Facts October 2000 (Revised 4/2010)</a:t>
            </a:r>
          </a:p>
          <a:p>
            <a:pPr>
              <a:buFont typeface="Arial" pitchFamily="34" charset="0"/>
              <a:buChar char="•"/>
              <a:defRPr/>
            </a:pPr>
            <a:endParaRPr lang="en-AU" dirty="0">
              <a:latin typeface="Calibri" pitchFamily="34" charset="0"/>
              <a:ea typeface="Lucida Sans Unicode" charset="0"/>
              <a:cs typeface="Calibri" pitchFamily="34" charset="0"/>
            </a:endParaRPr>
          </a:p>
          <a:p>
            <a:pPr>
              <a:defRPr/>
            </a:pPr>
            <a:endParaRPr lang="en-AU" i="1" dirty="0">
              <a:latin typeface="Calibri" pitchFamily="34" charset="0"/>
              <a:ea typeface="Lucida Sans Unicode" charset="0"/>
              <a:cs typeface="Calibri" pitchFamily="34" charset="0"/>
            </a:endParaRPr>
          </a:p>
          <a:p>
            <a:pPr marL="177800">
              <a:defRPr/>
            </a:pPr>
            <a:r>
              <a:rPr lang="en-AU" b="1" dirty="0">
                <a:solidFill>
                  <a:srgbClr val="003399"/>
                </a:solidFill>
                <a:latin typeface="Calibri" pitchFamily="34" charset="0"/>
                <a:ea typeface="Lucida Sans Unicode" charset="0"/>
                <a:cs typeface="Calibri" pitchFamily="34" charset="0"/>
              </a:rPr>
              <a:t>The Victorian Government Department of Human Services (Metropolitan Health &amp; Aged Care Services Division)</a:t>
            </a:r>
          </a:p>
          <a:p>
            <a:pPr marL="177800">
              <a:defRPr/>
            </a:pPr>
            <a:endParaRPr lang="en-AU" b="1" dirty="0">
              <a:solidFill>
                <a:srgbClr val="0070C0"/>
              </a:solidFill>
              <a:latin typeface="Calibri" pitchFamily="34" charset="0"/>
              <a:ea typeface="Lucida Sans Unicode" charset="0"/>
              <a:cs typeface="Calibri" pitchFamily="34" charset="0"/>
            </a:endParaRPr>
          </a:p>
          <a:p>
            <a:pPr marL="177800">
              <a:defRPr/>
            </a:pPr>
            <a:r>
              <a:rPr lang="en-AU" b="1" dirty="0">
                <a:latin typeface="Calibri" pitchFamily="34" charset="0"/>
                <a:ea typeface="Lucida Sans Unicode" charset="0"/>
                <a:cs typeface="Calibri" pitchFamily="34" charset="0"/>
              </a:rPr>
              <a:t>Individual environmental risk factor: bed brakes not on or broken. </a:t>
            </a:r>
          </a:p>
          <a:p>
            <a:pPr marL="177800">
              <a:defRPr/>
            </a:pPr>
            <a:r>
              <a:rPr lang="en-AU" b="1" dirty="0">
                <a:latin typeface="Calibri" pitchFamily="34" charset="0"/>
                <a:ea typeface="Lucida Sans Unicode" charset="0"/>
                <a:cs typeface="Calibri" pitchFamily="34" charset="0"/>
              </a:rPr>
              <a:t>What contributes to the risk? Bed brakes are often unlocked, and the bed moved during domestic activities.</a:t>
            </a:r>
          </a:p>
          <a:p>
            <a:pPr marL="177800">
              <a:defRPr/>
            </a:pPr>
            <a:r>
              <a:rPr lang="en-AU" b="1" dirty="0">
                <a:latin typeface="Calibri" pitchFamily="34" charset="0"/>
                <a:ea typeface="Lucida Sans Unicode" charset="0"/>
                <a:cs typeface="Calibri" pitchFamily="34" charset="0"/>
              </a:rPr>
              <a:t>Actions: Ensure bed brakes are on/locked after the bed is moved. Ensure that regular monitoring and maintenance is undertaken on the beds.</a:t>
            </a:r>
          </a:p>
          <a:p>
            <a:pPr marL="177800">
              <a:defRPr/>
            </a:pPr>
            <a:endParaRPr lang="en-AU" dirty="0">
              <a:latin typeface="Calibri" pitchFamily="34" charset="0"/>
              <a:ea typeface="Lucida Sans Unicode" charset="0"/>
              <a:cs typeface="Calibri" pitchFamily="34" charset="0"/>
            </a:endParaRPr>
          </a:p>
          <a:p>
            <a:pPr marL="177800">
              <a:defRPr/>
            </a:pPr>
            <a:r>
              <a:rPr lang="en-AU" sz="1200" i="1" dirty="0">
                <a:latin typeface="Calibri" pitchFamily="34" charset="0"/>
                <a:ea typeface="Lucida Sans Unicode" charset="0"/>
                <a:cs typeface="Calibri" pitchFamily="34" charset="0"/>
              </a:rPr>
              <a:t>(Minimising the Risk of Falls &amp; Fall-related Injuries – Guidelines for Acute, Sub-acute and Residential Care Settings 2004)</a:t>
            </a:r>
            <a:endParaRPr lang="en-AU" sz="1200" dirty="0">
              <a:latin typeface="Calibri" pitchFamily="34" charset="0"/>
              <a:ea typeface="Lucida Sans Unicode" charset="0"/>
              <a:cs typeface="Calibri" pitchFamily="34" charset="0"/>
            </a:endParaRPr>
          </a:p>
          <a:p>
            <a:pPr marL="173038" indent="-173038">
              <a:buFont typeface="Arial" pitchFamily="34" charset="0"/>
              <a:buChar char="•"/>
              <a:defRPr/>
            </a:pPr>
            <a:endParaRPr lang="en-AU" b="1" dirty="0">
              <a:ea typeface="Lucida Sans Unicode" charset="0"/>
              <a:cs typeface="Lucida Sans Unicode"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25438" y="395288"/>
            <a:ext cx="9069387" cy="1079500"/>
          </a:xfrm>
        </p:spPr>
        <p:txBody>
          <a:bodyPr/>
          <a:lstStyle/>
          <a:p>
            <a:pPr algn="l"/>
            <a:r>
              <a:rPr lang="en-AU" sz="4000" b="1" smtClean="0">
                <a:solidFill>
                  <a:schemeClr val="bg2"/>
                </a:solidFill>
                <a:latin typeface="Calibri" pitchFamily="34" charset="0"/>
                <a:cs typeface="Calibri" pitchFamily="34" charset="0"/>
              </a:rPr>
              <a:t>Best practice &amp; guidelines</a:t>
            </a:r>
            <a:r>
              <a:rPr lang="sv-SE" sz="4000" smtClean="0">
                <a:ea typeface="Lucida Sans Unicode" pitchFamily="34" charset="0"/>
              </a:rPr>
              <a:t/>
            </a:r>
            <a:br>
              <a:rPr lang="sv-SE" sz="4000" smtClean="0">
                <a:ea typeface="Lucida Sans Unicode" pitchFamily="34" charset="0"/>
              </a:rPr>
            </a:br>
            <a:endParaRPr lang="en-US" sz="4000" b="1" smtClean="0">
              <a:solidFill>
                <a:srgbClr val="7F7F7F"/>
              </a:solidFill>
              <a:latin typeface="Century Gothic" pitchFamily="34" charset="0"/>
              <a:ea typeface="Lucida Sans Unicode" pitchFamily="34" charset="0"/>
            </a:endParaRPr>
          </a:p>
        </p:txBody>
      </p:sp>
      <p:sp>
        <p:nvSpPr>
          <p:cNvPr id="10243" name="Slide Number Placeholder 14"/>
          <p:cNvSpPr>
            <a:spLocks noGrp="1"/>
          </p:cNvSpPr>
          <p:nvPr>
            <p:ph type="sldNum" sz="quarter" idx="12"/>
          </p:nvPr>
        </p:nvSpPr>
        <p:spPr>
          <a:noFill/>
        </p:spPr>
        <p:txBody>
          <a:bodyPr/>
          <a:lstStyle/>
          <a:p>
            <a:pPr>
              <a:buFont typeface="Times New Roman" pitchFamily="18" charset="0"/>
              <a:buNone/>
            </a:pPr>
            <a:fld id="{74DCAA2A-034D-4EE7-9B61-BF8846B27708}" type="slidenum">
              <a:rPr lang="en-US" smtClean="0">
                <a:ea typeface="Lucida Sans Unicode" pitchFamily="34" charset="0"/>
                <a:cs typeface="Lucida Sans Unicode" pitchFamily="34" charset="0"/>
              </a:rPr>
              <a:pPr>
                <a:buFont typeface="Times New Roman" pitchFamily="18" charset="0"/>
                <a:buNone/>
              </a:pPr>
              <a:t>8</a:t>
            </a:fld>
            <a:endParaRPr lang="en-US" smtClean="0">
              <a:ea typeface="Lucida Sans Unicode" pitchFamily="34" charset="0"/>
              <a:cs typeface="Lucida Sans Unicode" pitchFamily="34" charset="0"/>
            </a:endParaRPr>
          </a:p>
        </p:txBody>
      </p:sp>
      <p:pic>
        <p:nvPicPr>
          <p:cNvPr id="10244" name="Picture 7"/>
          <p:cNvPicPr>
            <a:picLocks noChangeAspect="1" noChangeArrowheads="1"/>
          </p:cNvPicPr>
          <p:nvPr/>
        </p:nvPicPr>
        <p:blipFill>
          <a:blip r:embed="rId3" cstate="print"/>
          <a:srcRect/>
          <a:stretch>
            <a:fillRect/>
          </a:stretch>
        </p:blipFill>
        <p:spPr bwMode="auto">
          <a:xfrm>
            <a:off x="431800" y="1331913"/>
            <a:ext cx="5937250" cy="5935662"/>
          </a:xfrm>
          <a:prstGeom prst="rect">
            <a:avLst/>
          </a:prstGeom>
          <a:noFill/>
          <a:ln w="9525">
            <a:noFill/>
            <a:miter lim="800000"/>
            <a:headEnd/>
            <a:tailEnd/>
          </a:ln>
        </p:spPr>
      </p:pic>
      <p:sp>
        <p:nvSpPr>
          <p:cNvPr id="10245" name="TextBox 12"/>
          <p:cNvSpPr txBox="1">
            <a:spLocks noChangeArrowheads="1"/>
          </p:cNvSpPr>
          <p:nvPr/>
        </p:nvSpPr>
        <p:spPr bwMode="auto">
          <a:xfrm>
            <a:off x="2735263" y="2484438"/>
            <a:ext cx="2809875" cy="1122362"/>
          </a:xfrm>
          <a:prstGeom prst="rect">
            <a:avLst/>
          </a:prstGeom>
          <a:noFill/>
          <a:ln w="9525">
            <a:noFill/>
            <a:miter lim="800000"/>
            <a:headEnd/>
            <a:tailEnd/>
          </a:ln>
        </p:spPr>
        <p:txBody>
          <a:bodyPr>
            <a:spAutoFit/>
          </a:bodyPr>
          <a:lstStyle/>
          <a:p>
            <a:pPr marL="173038" indent="-173038" algn="ctr"/>
            <a:r>
              <a:rPr lang="en-AU" b="1">
                <a:latin typeface="Calibri" pitchFamily="34" charset="0"/>
                <a:cs typeface="Calibri" pitchFamily="34" charset="0"/>
              </a:rPr>
              <a:t>	But is it really realistic to expect nurses and orderlies to always apply the brakes...?</a:t>
            </a:r>
          </a:p>
        </p:txBody>
      </p:sp>
      <p:sp>
        <p:nvSpPr>
          <p:cNvPr id="7" name="TextBox 12"/>
          <p:cNvSpPr txBox="1">
            <a:spLocks noChangeArrowheads="1"/>
          </p:cNvSpPr>
          <p:nvPr/>
        </p:nvSpPr>
        <p:spPr bwMode="auto">
          <a:xfrm>
            <a:off x="3311525" y="4922838"/>
            <a:ext cx="6194425" cy="2325687"/>
          </a:xfrm>
          <a:prstGeom prst="rect">
            <a:avLst/>
          </a:prstGeom>
          <a:noFill/>
          <a:ln w="9525">
            <a:noFill/>
            <a:miter lim="800000"/>
            <a:headEnd/>
            <a:tailEnd/>
          </a:ln>
        </p:spPr>
        <p:txBody>
          <a:bodyPr>
            <a:spAutoFit/>
          </a:bodyPr>
          <a:lstStyle/>
          <a:p>
            <a:pPr marL="177800">
              <a:defRPr/>
            </a:pPr>
            <a:r>
              <a:rPr lang="en-AU" b="1" dirty="0">
                <a:solidFill>
                  <a:srgbClr val="003399"/>
                </a:solidFill>
                <a:latin typeface="Calibri" pitchFamily="34" charset="0"/>
                <a:ea typeface="Lucida Sans Unicode" charset="0"/>
                <a:cs typeface="Calibri" pitchFamily="34" charset="0"/>
              </a:rPr>
              <a:t>What if the brakes could be applied automatically...?</a:t>
            </a:r>
          </a:p>
          <a:p>
            <a:pPr marL="177800">
              <a:defRPr/>
            </a:pPr>
            <a:endParaRPr lang="en-AU" b="1" dirty="0">
              <a:solidFill>
                <a:srgbClr val="003399"/>
              </a:solidFill>
              <a:latin typeface="Calibri" pitchFamily="34" charset="0"/>
              <a:ea typeface="Lucida Sans Unicode" charset="0"/>
              <a:cs typeface="Calibri" pitchFamily="34" charset="0"/>
            </a:endParaRPr>
          </a:p>
          <a:p>
            <a:pPr marL="177800">
              <a:defRPr/>
            </a:pPr>
            <a:r>
              <a:rPr lang="en-AU" b="1" dirty="0">
                <a:solidFill>
                  <a:srgbClr val="003399"/>
                </a:solidFill>
                <a:latin typeface="Calibri" pitchFamily="34" charset="0"/>
                <a:ea typeface="Lucida Sans Unicode" charset="0"/>
                <a:cs typeface="Calibri" pitchFamily="34" charset="0"/>
              </a:rPr>
              <a:t>And if you were totally redesigning central locking castors, what other issues would you address at the same time...?</a:t>
            </a:r>
          </a:p>
          <a:p>
            <a:pPr marL="177800">
              <a:defRPr/>
            </a:pPr>
            <a:endParaRPr lang="en-AU" b="1" dirty="0">
              <a:solidFill>
                <a:srgbClr val="003399"/>
              </a:solidFill>
              <a:latin typeface="Calibri" pitchFamily="34" charset="0"/>
              <a:ea typeface="Lucida Sans Unicode" charset="0"/>
              <a:cs typeface="Calibri" pitchFamily="34" charset="0"/>
            </a:endParaRPr>
          </a:p>
          <a:p>
            <a:pPr marL="177800">
              <a:defRPr/>
            </a:pPr>
            <a:r>
              <a:rPr lang="en-AU" b="1" dirty="0">
                <a:solidFill>
                  <a:srgbClr val="003399"/>
                </a:solidFill>
                <a:latin typeface="Calibri" pitchFamily="34" charset="0"/>
                <a:ea typeface="Lucida Sans Unicode" charset="0"/>
                <a:cs typeface="Calibri" pitchFamily="34" charset="0"/>
              </a:rPr>
              <a:t>What are the existing limitations of traditional central locking castors?</a:t>
            </a:r>
          </a:p>
          <a:p>
            <a:pPr marL="177800">
              <a:defRPr/>
            </a:pPr>
            <a:endParaRPr lang="en-AU" sz="1200" b="1" dirty="0">
              <a:solidFill>
                <a:srgbClr val="0070C0"/>
              </a:solidFill>
              <a:ea typeface="Lucida Sans Unicode" charset="0"/>
              <a:cs typeface="Lucida Sans Unicode" charset="0"/>
            </a:endParaRPr>
          </a:p>
          <a:p>
            <a:pPr marL="173038" indent="-173038">
              <a:buFont typeface="Arial" pitchFamily="34" charset="0"/>
              <a:buChar char="•"/>
              <a:defRPr/>
            </a:pPr>
            <a:endParaRPr lang="en-AU" b="1" dirty="0">
              <a:ea typeface="Lucida Sans Unicode" charset="0"/>
              <a:cs typeface="Lucida Sans Unicode"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3" cstate="print"/>
          <a:srcRect/>
          <a:stretch>
            <a:fillRect/>
          </a:stretch>
        </p:blipFill>
        <p:spPr bwMode="auto">
          <a:xfrm>
            <a:off x="3122613" y="1690688"/>
            <a:ext cx="6886575" cy="5257800"/>
          </a:xfrm>
          <a:prstGeom prst="rect">
            <a:avLst/>
          </a:prstGeom>
          <a:noFill/>
          <a:ln w="9525">
            <a:noFill/>
            <a:miter lim="800000"/>
            <a:headEnd/>
            <a:tailEnd/>
          </a:ln>
        </p:spPr>
      </p:pic>
      <p:sp>
        <p:nvSpPr>
          <p:cNvPr id="11267" name="Title 1"/>
          <p:cNvSpPr>
            <a:spLocks noGrp="1"/>
          </p:cNvSpPr>
          <p:nvPr>
            <p:ph type="title"/>
          </p:nvPr>
        </p:nvSpPr>
        <p:spPr>
          <a:xfrm>
            <a:off x="325438" y="612775"/>
            <a:ext cx="6227762" cy="1079500"/>
          </a:xfrm>
        </p:spPr>
        <p:txBody>
          <a:bodyPr/>
          <a:lstStyle/>
          <a:p>
            <a:pPr algn="l"/>
            <a:r>
              <a:rPr lang="en-AU" sz="4000" b="1" smtClean="0">
                <a:solidFill>
                  <a:schemeClr val="bg2"/>
                </a:solidFill>
                <a:latin typeface="Calibri" pitchFamily="34" charset="0"/>
                <a:cs typeface="Calibri" pitchFamily="34" charset="0"/>
              </a:rPr>
              <a:t>Limitations of traditional central locking castors</a:t>
            </a:r>
            <a:r>
              <a:rPr lang="sv-SE" sz="4000" smtClean="0">
                <a:ea typeface="Lucida Sans Unicode" pitchFamily="34" charset="0"/>
              </a:rPr>
              <a:t/>
            </a:r>
            <a:br>
              <a:rPr lang="sv-SE" sz="4000" smtClean="0">
                <a:ea typeface="Lucida Sans Unicode" pitchFamily="34" charset="0"/>
              </a:rPr>
            </a:br>
            <a:endParaRPr lang="en-US" sz="4000" b="1" smtClean="0">
              <a:solidFill>
                <a:srgbClr val="7F7F7F"/>
              </a:solidFill>
              <a:latin typeface="Century Gothic" pitchFamily="34" charset="0"/>
              <a:ea typeface="Lucida Sans Unicode" pitchFamily="34" charset="0"/>
            </a:endParaRPr>
          </a:p>
        </p:txBody>
      </p:sp>
      <p:sp>
        <p:nvSpPr>
          <p:cNvPr id="11268" name="Slide Number Placeholder 14"/>
          <p:cNvSpPr>
            <a:spLocks noGrp="1"/>
          </p:cNvSpPr>
          <p:nvPr>
            <p:ph type="sldNum" sz="quarter" idx="12"/>
          </p:nvPr>
        </p:nvSpPr>
        <p:spPr>
          <a:noFill/>
        </p:spPr>
        <p:txBody>
          <a:bodyPr/>
          <a:lstStyle/>
          <a:p>
            <a:pPr>
              <a:buFont typeface="Times New Roman" pitchFamily="18" charset="0"/>
              <a:buNone/>
            </a:pPr>
            <a:fld id="{9C550497-F788-4610-A158-98BB75A226C6}" type="slidenum">
              <a:rPr lang="en-US" smtClean="0">
                <a:ea typeface="Lucida Sans Unicode" pitchFamily="34" charset="0"/>
                <a:cs typeface="Lucida Sans Unicode" pitchFamily="34" charset="0"/>
              </a:rPr>
              <a:pPr>
                <a:buFont typeface="Times New Roman" pitchFamily="18" charset="0"/>
                <a:buNone/>
              </a:pPr>
              <a:t>9</a:t>
            </a:fld>
            <a:endParaRPr lang="en-US" smtClean="0">
              <a:ea typeface="Lucida Sans Unicode" pitchFamily="34" charset="0"/>
              <a:cs typeface="Lucida Sans Unicode" pitchFamily="34" charset="0"/>
            </a:endParaRPr>
          </a:p>
        </p:txBody>
      </p:sp>
      <p:sp>
        <p:nvSpPr>
          <p:cNvPr id="11269" name="TextBox 12"/>
          <p:cNvSpPr txBox="1">
            <a:spLocks noChangeArrowheads="1"/>
          </p:cNvSpPr>
          <p:nvPr/>
        </p:nvSpPr>
        <p:spPr bwMode="auto">
          <a:xfrm>
            <a:off x="287338" y="1763713"/>
            <a:ext cx="3240087" cy="5502275"/>
          </a:xfrm>
          <a:prstGeom prst="rect">
            <a:avLst/>
          </a:prstGeom>
          <a:noFill/>
          <a:ln w="9525">
            <a:noFill/>
            <a:miter lim="800000"/>
            <a:headEnd/>
            <a:tailEnd/>
          </a:ln>
        </p:spPr>
        <p:txBody>
          <a:bodyPr>
            <a:spAutoFit/>
          </a:bodyPr>
          <a:lstStyle/>
          <a:p>
            <a:pPr marL="342900" indent="-342900">
              <a:buFont typeface="Arial" charset="0"/>
              <a:buAutoNum type="arabicPeriod"/>
            </a:pPr>
            <a:r>
              <a:rPr lang="en-AU" b="1">
                <a:latin typeface="Calibri" pitchFamily="34" charset="0"/>
                <a:cs typeface="Calibri" pitchFamily="34" charset="0"/>
              </a:rPr>
              <a:t>The castors are activated by a hex rod system (approx US$50 cost, difficult to install, can warp)</a:t>
            </a:r>
          </a:p>
          <a:p>
            <a:pPr marL="342900" indent="-342900"/>
            <a:r>
              <a:rPr lang="en-AU" b="1">
                <a:latin typeface="Calibri" pitchFamily="34" charset="0"/>
                <a:cs typeface="Calibri" pitchFamily="34" charset="0"/>
                <a:sym typeface="Wingdings 2" pitchFamily="18" charset="2"/>
              </a:rPr>
              <a:t>	</a:t>
            </a:r>
            <a:r>
              <a:rPr lang="en-AU" b="1">
                <a:solidFill>
                  <a:srgbClr val="003399"/>
                </a:solidFill>
                <a:latin typeface="Calibri" pitchFamily="34" charset="0"/>
                <a:cs typeface="Calibri" pitchFamily="34" charset="0"/>
                <a:sym typeface="Wingdings 2" pitchFamily="18" charset="2"/>
              </a:rPr>
              <a:t> Electronic castors remove this limitation</a:t>
            </a:r>
            <a:endParaRPr lang="en-AU" b="1">
              <a:solidFill>
                <a:srgbClr val="003399"/>
              </a:solidFill>
              <a:latin typeface="Calibri" pitchFamily="34" charset="0"/>
              <a:cs typeface="Calibri" pitchFamily="34" charset="0"/>
            </a:endParaRPr>
          </a:p>
          <a:p>
            <a:pPr marL="342900" indent="-342900">
              <a:buFont typeface="Arial" charset="0"/>
              <a:buAutoNum type="arabicPeriod"/>
            </a:pPr>
            <a:endParaRPr lang="en-AU" b="1">
              <a:latin typeface="Calibri" pitchFamily="34" charset="0"/>
              <a:cs typeface="Calibri" pitchFamily="34" charset="0"/>
            </a:endParaRPr>
          </a:p>
          <a:p>
            <a:pPr marL="342900" indent="-342900">
              <a:buFont typeface="Arial" charset="0"/>
              <a:buAutoNum type="arabicPeriod"/>
            </a:pPr>
            <a:r>
              <a:rPr lang="en-AU" b="1">
                <a:latin typeface="Calibri" pitchFamily="34" charset="0"/>
                <a:cs typeface="Calibri" pitchFamily="34" charset="0"/>
              </a:rPr>
              <a:t>The control system (pedal)  is manual, hard to push (approx 12kg) and not part of the main of the handset and able to be reviewed at easy eye level. </a:t>
            </a:r>
          </a:p>
          <a:p>
            <a:pPr marL="342900" indent="-342900">
              <a:buFont typeface="Arial" charset="0"/>
              <a:buAutoNum type="arabicPeriod" startAt="6"/>
            </a:pPr>
            <a:endParaRPr lang="en-AU" b="1">
              <a:latin typeface="Calibri" pitchFamily="34" charset="0"/>
              <a:cs typeface="Calibri" pitchFamily="34" charset="0"/>
            </a:endParaRPr>
          </a:p>
          <a:p>
            <a:pPr marL="342900" indent="-342900"/>
            <a:r>
              <a:rPr lang="en-AU" b="1">
                <a:latin typeface="Calibri" pitchFamily="34" charset="0"/>
                <a:cs typeface="Calibri" pitchFamily="34" charset="0"/>
              </a:rPr>
              <a:t>	Central locking castors are also not intuitive – castors with 3 brake positions controlled by pedals with no labelling are confusing...</a:t>
            </a:r>
          </a:p>
          <a:p>
            <a:pPr marL="342900" indent="-342900"/>
            <a:r>
              <a:rPr lang="en-AU" b="1">
                <a:latin typeface="Calibri" pitchFamily="34" charset="0"/>
                <a:cs typeface="Calibri" pitchFamily="34" charset="0"/>
                <a:sym typeface="Wingdings 2" pitchFamily="18" charset="2"/>
              </a:rPr>
              <a:t>	</a:t>
            </a:r>
            <a:r>
              <a:rPr lang="en-AU" b="1">
                <a:solidFill>
                  <a:srgbClr val="003399"/>
                </a:solidFill>
                <a:latin typeface="Calibri" pitchFamily="34" charset="0"/>
                <a:cs typeface="Calibri" pitchFamily="34" charset="0"/>
                <a:sym typeface="Wingdings 2" pitchFamily="18" charset="2"/>
              </a:rPr>
              <a:t> Electronic castors remove this limitation</a:t>
            </a:r>
            <a:endParaRPr lang="en-AU" b="1"/>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Lucida Sans Unicode"/>
      </a:majorFont>
      <a:minorFont>
        <a:latin typeface="Arial"/>
        <a:ea typefac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Lucida Sans Unicode"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Lucida Sans Unicode"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801</TotalTime>
  <Words>1269</Words>
  <Application>Microsoft Office PowerPoint</Application>
  <PresentationFormat>Custom</PresentationFormat>
  <Paragraphs>238</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Lucida Sans Unicode</vt:lpstr>
      <vt:lpstr>Times New Roman</vt:lpstr>
      <vt:lpstr>Century Gothic</vt:lpstr>
      <vt:lpstr>Calibri</vt:lpstr>
      <vt:lpstr>Wingdings 2</vt:lpstr>
      <vt:lpstr>Wingdings</vt:lpstr>
      <vt:lpstr>Office Theme</vt:lpstr>
      <vt:lpstr>Hospital Beds  The next wave of innovation</vt:lpstr>
      <vt:lpstr>Hospital Beds  The next wave of innovation</vt:lpstr>
      <vt:lpstr>Inpatient falls – key data </vt:lpstr>
      <vt:lpstr>Inpatient falls – key data </vt:lpstr>
      <vt:lpstr>Inpatient falls – key data </vt:lpstr>
      <vt:lpstr>Best practice &amp; guidelines </vt:lpstr>
      <vt:lpstr>Best practice &amp; guidelines </vt:lpstr>
      <vt:lpstr>Best practice &amp; guidelines </vt:lpstr>
      <vt:lpstr>Limitations of traditional central locking castors </vt:lpstr>
      <vt:lpstr>Slide 10</vt:lpstr>
      <vt:lpstr>Limitations of traditional central locking castors </vt:lpstr>
      <vt:lpstr>Slide 12</vt:lpstr>
      <vt:lpstr>Slide 13</vt:lpstr>
      <vt:lpstr>Slide 14</vt:lpstr>
      <vt:lpstr>Slide 15</vt:lpstr>
      <vt:lpstr>Slide 16</vt:lpstr>
      <vt:lpstr>Slide 17</vt:lpstr>
      <vt:lpstr>Slide 18</vt:lpstr>
      <vt:lpstr>Slide 19</vt:lpstr>
      <vt:lpstr>Slide 20</vt:lpstr>
      <vt:lpstr>Price</vt:lpstr>
      <vt:lpstr>Development Timeline</vt:lpstr>
      <vt:lpstr>Key Selling Features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Andrew Tricycle Developments</dc:creator>
  <cp:lastModifiedBy>Lloyd Sanders</cp:lastModifiedBy>
  <cp:revision>152</cp:revision>
  <cp:lastPrinted>1601-01-01T00:00:00Z</cp:lastPrinted>
  <dcterms:created xsi:type="dcterms:W3CDTF">2009-10-13T04:54:37Z</dcterms:created>
  <dcterms:modified xsi:type="dcterms:W3CDTF">2012-03-06T01:09:59Z</dcterms:modified>
</cp:coreProperties>
</file>